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Override1.xml" ContentType="application/vnd.openxmlformats-officedocument.themeOverride+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804" r:id="rId1"/>
    <p:sldMasterId id="2147483840" r:id="rId2"/>
  </p:sldMasterIdLst>
  <p:notesMasterIdLst>
    <p:notesMasterId r:id="rId56"/>
  </p:notesMasterIdLst>
  <p:handoutMasterIdLst>
    <p:handoutMasterId r:id="rId57"/>
  </p:handoutMasterIdLst>
  <p:sldIdLst>
    <p:sldId id="688" r:id="rId3"/>
    <p:sldId id="919" r:id="rId4"/>
    <p:sldId id="920" r:id="rId5"/>
    <p:sldId id="921" r:id="rId6"/>
    <p:sldId id="691" r:id="rId7"/>
    <p:sldId id="777" r:id="rId8"/>
    <p:sldId id="770" r:id="rId9"/>
    <p:sldId id="772" r:id="rId10"/>
    <p:sldId id="773" r:id="rId11"/>
    <p:sldId id="774" r:id="rId12"/>
    <p:sldId id="775" r:id="rId13"/>
    <p:sldId id="834" r:id="rId14"/>
    <p:sldId id="842" r:id="rId15"/>
    <p:sldId id="843" r:id="rId16"/>
    <p:sldId id="844" r:id="rId17"/>
    <p:sldId id="845" r:id="rId18"/>
    <p:sldId id="846" r:id="rId19"/>
    <p:sldId id="847" r:id="rId20"/>
    <p:sldId id="778" r:id="rId21"/>
    <p:sldId id="779" r:id="rId22"/>
    <p:sldId id="780" r:id="rId23"/>
    <p:sldId id="781" r:id="rId24"/>
    <p:sldId id="782" r:id="rId25"/>
    <p:sldId id="790" r:id="rId26"/>
    <p:sldId id="791" r:id="rId27"/>
    <p:sldId id="789" r:id="rId28"/>
    <p:sldId id="792" r:id="rId29"/>
    <p:sldId id="793" r:id="rId30"/>
    <p:sldId id="794" r:id="rId31"/>
    <p:sldId id="795" r:id="rId32"/>
    <p:sldId id="796" r:id="rId33"/>
    <p:sldId id="797" r:id="rId34"/>
    <p:sldId id="798" r:id="rId35"/>
    <p:sldId id="799" r:id="rId36"/>
    <p:sldId id="801" r:id="rId37"/>
    <p:sldId id="803" r:id="rId38"/>
    <p:sldId id="837" r:id="rId39"/>
    <p:sldId id="954" r:id="rId40"/>
    <p:sldId id="850" r:id="rId41"/>
    <p:sldId id="851" r:id="rId42"/>
    <p:sldId id="852" r:id="rId43"/>
    <p:sldId id="853" r:id="rId44"/>
    <p:sldId id="854" r:id="rId45"/>
    <p:sldId id="855" r:id="rId46"/>
    <p:sldId id="805" r:id="rId47"/>
    <p:sldId id="806" r:id="rId48"/>
    <p:sldId id="807" r:id="rId49"/>
    <p:sldId id="808" r:id="rId50"/>
    <p:sldId id="811" r:id="rId51"/>
    <p:sldId id="812" r:id="rId52"/>
    <p:sldId id="835" r:id="rId53"/>
    <p:sldId id="836" r:id="rId54"/>
    <p:sldId id="823" r:id="rId55"/>
  </p:sldIdLst>
  <p:sldSz cx="9144000" cy="5143500" type="screen16x9"/>
  <p:notesSz cx="6797675" cy="9928225"/>
  <p:defaultTextStyle>
    <a:defPPr>
      <a:defRPr lang="en-US"/>
    </a:defPPr>
    <a:lvl1pPr algn="l" defTabSz="457200" rtl="0" fontAlgn="base">
      <a:spcBef>
        <a:spcPct val="0"/>
      </a:spcBef>
      <a:spcAft>
        <a:spcPct val="0"/>
      </a:spcAft>
      <a:defRPr kern="1200">
        <a:solidFill>
          <a:schemeClr val="tx1"/>
        </a:solidFill>
        <a:latin typeface="Arial" pitchFamily="34" charset="0"/>
        <a:ea typeface="+mn-ea"/>
        <a:cs typeface="Arial" pitchFamily="34" charset="0"/>
      </a:defRPr>
    </a:lvl1pPr>
    <a:lvl2pPr marL="457200" algn="l" defTabSz="457200" rtl="0" fontAlgn="base">
      <a:spcBef>
        <a:spcPct val="0"/>
      </a:spcBef>
      <a:spcAft>
        <a:spcPct val="0"/>
      </a:spcAft>
      <a:defRPr kern="1200">
        <a:solidFill>
          <a:schemeClr val="tx1"/>
        </a:solidFill>
        <a:latin typeface="Arial" pitchFamily="34" charset="0"/>
        <a:ea typeface="+mn-ea"/>
        <a:cs typeface="Arial" pitchFamily="34" charset="0"/>
      </a:defRPr>
    </a:lvl2pPr>
    <a:lvl3pPr marL="914400" algn="l" defTabSz="457200" rtl="0" fontAlgn="base">
      <a:spcBef>
        <a:spcPct val="0"/>
      </a:spcBef>
      <a:spcAft>
        <a:spcPct val="0"/>
      </a:spcAft>
      <a:defRPr kern="1200">
        <a:solidFill>
          <a:schemeClr val="tx1"/>
        </a:solidFill>
        <a:latin typeface="Arial" pitchFamily="34" charset="0"/>
        <a:ea typeface="+mn-ea"/>
        <a:cs typeface="Arial" pitchFamily="34" charset="0"/>
      </a:defRPr>
    </a:lvl3pPr>
    <a:lvl4pPr marL="1371600" algn="l" defTabSz="457200" rtl="0" fontAlgn="base">
      <a:spcBef>
        <a:spcPct val="0"/>
      </a:spcBef>
      <a:spcAft>
        <a:spcPct val="0"/>
      </a:spcAft>
      <a:defRPr kern="1200">
        <a:solidFill>
          <a:schemeClr val="tx1"/>
        </a:solidFill>
        <a:latin typeface="Arial" pitchFamily="34" charset="0"/>
        <a:ea typeface="+mn-ea"/>
        <a:cs typeface="Arial" pitchFamily="34" charset="0"/>
      </a:defRPr>
    </a:lvl4pPr>
    <a:lvl5pPr marL="1828800" algn="l" defTabSz="457200" rtl="0" fontAlgn="base">
      <a:spcBef>
        <a:spcPct val="0"/>
      </a:spcBef>
      <a:spcAft>
        <a:spcPct val="0"/>
      </a:spcAft>
      <a:defRPr kern="1200">
        <a:solidFill>
          <a:schemeClr val="tx1"/>
        </a:solidFill>
        <a:latin typeface="Arial" pitchFamily="34" charset="0"/>
        <a:ea typeface="+mn-ea"/>
        <a:cs typeface="Arial" pitchFamily="34" charset="0"/>
      </a:defRPr>
    </a:lvl5pPr>
    <a:lvl6pPr marL="2286000" algn="l" defTabSz="914400" rtl="0" eaLnBrk="1" latinLnBrk="0" hangingPunct="1">
      <a:defRPr kern="1200">
        <a:solidFill>
          <a:schemeClr val="tx1"/>
        </a:solidFill>
        <a:latin typeface="Arial" pitchFamily="34" charset="0"/>
        <a:ea typeface="+mn-ea"/>
        <a:cs typeface="Arial" pitchFamily="34" charset="0"/>
      </a:defRPr>
    </a:lvl6pPr>
    <a:lvl7pPr marL="2743200" algn="l" defTabSz="914400" rtl="0" eaLnBrk="1" latinLnBrk="0" hangingPunct="1">
      <a:defRPr kern="1200">
        <a:solidFill>
          <a:schemeClr val="tx1"/>
        </a:solidFill>
        <a:latin typeface="Arial" pitchFamily="34" charset="0"/>
        <a:ea typeface="+mn-ea"/>
        <a:cs typeface="Arial" pitchFamily="34" charset="0"/>
      </a:defRPr>
    </a:lvl7pPr>
    <a:lvl8pPr marL="3200400" algn="l" defTabSz="914400" rtl="0" eaLnBrk="1" latinLnBrk="0" hangingPunct="1">
      <a:defRPr kern="1200">
        <a:solidFill>
          <a:schemeClr val="tx1"/>
        </a:solidFill>
        <a:latin typeface="Arial" pitchFamily="34" charset="0"/>
        <a:ea typeface="+mn-ea"/>
        <a:cs typeface="Arial" pitchFamily="34" charset="0"/>
      </a:defRPr>
    </a:lvl8pPr>
    <a:lvl9pPr marL="3657600" algn="l" defTabSz="914400" rtl="0" eaLnBrk="1" latinLnBrk="0" hangingPunct="1">
      <a:defRPr kern="1200">
        <a:solidFill>
          <a:schemeClr val="tx1"/>
        </a:solidFill>
        <a:latin typeface="Arial" pitchFamily="34" charset="0"/>
        <a:ea typeface="+mn-ea"/>
        <a:cs typeface="Arial" pitchFamily="34" charset="0"/>
      </a:defRPr>
    </a:lvl9pPr>
  </p:defaultTextStyle>
  <p:extLst>
    <p:ext uri="{EFAFB233-063F-42B5-8137-9DF3F51BA10A}">
      <p15:sldGuideLst xmlns="" xmlns:p15="http://schemas.microsoft.com/office/powerpoint/2012/main">
        <p15:guide id="1" orient="horz" pos="3083">
          <p15:clr>
            <a:srgbClr val="A4A3A4"/>
          </p15:clr>
        </p15:guide>
        <p15:guide id="2" orient="horz" pos="743">
          <p15:clr>
            <a:srgbClr val="A4A3A4"/>
          </p15:clr>
        </p15:guide>
        <p15:guide id="3" orient="horz" pos="893">
          <p15:clr>
            <a:srgbClr val="A4A3A4"/>
          </p15:clr>
        </p15:guide>
        <p15:guide id="4" orient="horz" pos="463" userDrawn="1">
          <p15:clr>
            <a:srgbClr val="A4A3A4"/>
          </p15:clr>
        </p15:guide>
        <p15:guide id="5" orient="horz" pos="1671">
          <p15:clr>
            <a:srgbClr val="A4A3A4"/>
          </p15:clr>
        </p15:guide>
        <p15:guide id="6" orient="horz" pos="2236">
          <p15:clr>
            <a:srgbClr val="A4A3A4"/>
          </p15:clr>
        </p15:guide>
        <p15:guide id="7" orient="horz" pos="146">
          <p15:clr>
            <a:srgbClr val="A4A3A4"/>
          </p15:clr>
        </p15:guide>
        <p15:guide id="8" orient="horz" pos="2443">
          <p15:clr>
            <a:srgbClr val="A4A3A4"/>
          </p15:clr>
        </p15:guide>
        <p15:guide id="9" pos="1794">
          <p15:clr>
            <a:srgbClr val="A4A3A4"/>
          </p15:clr>
        </p15:guide>
        <p15:guide id="10" pos="2736">
          <p15:clr>
            <a:srgbClr val="A4A3A4"/>
          </p15:clr>
        </p15:guide>
        <p15:guide id="11" pos="202">
          <p15:clr>
            <a:srgbClr val="A4A3A4"/>
          </p15:clr>
        </p15:guide>
        <p15:guide id="12" pos="5322">
          <p15:clr>
            <a:srgbClr val="A4A3A4"/>
          </p15:clr>
        </p15:guide>
        <p15:guide id="13" pos="5625">
          <p15:clr>
            <a:srgbClr val="A4A3A4"/>
          </p15:clr>
        </p15:guide>
        <p15:guide id="14" pos="2878">
          <p15:clr>
            <a:srgbClr val="A4A3A4"/>
          </p15:clr>
        </p15:guide>
        <p15:guide id="15" pos="3555">
          <p15:clr>
            <a:srgbClr val="A4A3A4"/>
          </p15:clr>
        </p15:guide>
        <p15:guide id="16" pos="1965">
          <p15:clr>
            <a:srgbClr val="A4A3A4"/>
          </p15:clr>
        </p15:guide>
      </p15:sldGuideLst>
    </p:ext>
    <p:ext uri="{2D200454-40CA-4A62-9FC3-DE9A4176ACB9}">
      <p15:notesGuideLst xmlns="" xmlns:p15="http://schemas.microsoft.com/office/powerpoint/2012/main">
        <p15:guide id="1" orient="horz" pos="3127" userDrawn="1">
          <p15:clr>
            <a:srgbClr val="A4A3A4"/>
          </p15:clr>
        </p15:guide>
        <p15:guide id="2" pos="2141" userDrawn="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Forte Erasmo" initials="FE" lastIdx="0" clrIdx="0"/>
  <p:cmAuthor id="1" name="Picano, Giovanni" initials="PG" lastIdx="1" clrIdx="1">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prnPr/>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3A5599"/>
    <a:srgbClr val="0A7736"/>
    <a:srgbClr val="CBDACD"/>
    <a:srgbClr val="E7EEE8"/>
    <a:srgbClr val="3399FF"/>
    <a:srgbClr val="B9CDD1"/>
    <a:srgbClr val="DDDDDD"/>
    <a:srgbClr val="0099D6"/>
    <a:srgbClr val="00CCFF"/>
    <a:srgbClr val="FE800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073A0DAA-6AF3-43AB-8588-CEC1D06C72B9}">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912C8C85-51F0-491E-9774-3900AFEF0FD7}" styleName="Light Style 2 - Accent 6">
    <a:wholeTbl>
      <a:tcTxStyle>
        <a:fontRef idx="minor">
          <a:scrgbClr r="0" g="0" b="0"/>
        </a:fontRef>
        <a:schemeClr val="tx1"/>
      </a:tcTxStyle>
      <a:tcStyle>
        <a:tcBdr>
          <a:left>
            <a:lnRef idx="1">
              <a:schemeClr val="accent6"/>
            </a:lnRef>
          </a:left>
          <a:right>
            <a:lnRef idx="1">
              <a:schemeClr val="accent6"/>
            </a:lnRef>
          </a:right>
          <a:top>
            <a:lnRef idx="1">
              <a:schemeClr val="accent6"/>
            </a:lnRef>
          </a:top>
          <a:bottom>
            <a:lnRef idx="1">
              <a:schemeClr val="accent6"/>
            </a:lnRef>
          </a:bottom>
          <a:insideH>
            <a:ln>
              <a:noFill/>
            </a:ln>
          </a:insideH>
          <a:insideV>
            <a:ln>
              <a:noFill/>
            </a:ln>
          </a:insideV>
        </a:tcBdr>
        <a:fill>
          <a:noFill/>
        </a:fill>
      </a:tcStyle>
    </a:wholeTbl>
    <a:band1H>
      <a:tcStyle>
        <a:tcBdr>
          <a:top>
            <a:lnRef idx="1">
              <a:schemeClr val="accent6"/>
            </a:lnRef>
          </a:top>
          <a:bottom>
            <a:lnRef idx="1">
              <a:schemeClr val="accent6"/>
            </a:lnRef>
          </a:bottom>
        </a:tcBdr>
      </a:tcStyle>
    </a:band1H>
    <a:band1V>
      <a:tcStyle>
        <a:tcBdr>
          <a:left>
            <a:lnRef idx="1">
              <a:schemeClr val="accent6"/>
            </a:lnRef>
          </a:left>
          <a:right>
            <a:lnRef idx="1">
              <a:schemeClr val="accent6"/>
            </a:lnRef>
          </a:right>
        </a:tcBdr>
      </a:tcStyle>
    </a:band1V>
    <a:band2V>
      <a:tcStyle>
        <a:tcBdr>
          <a:left>
            <a:lnRef idx="1">
              <a:schemeClr val="accent6"/>
            </a:lnRef>
          </a:left>
          <a:right>
            <a:lnRef idx="1">
              <a:schemeClr val="accent6"/>
            </a:lnRef>
          </a:right>
        </a:tcBdr>
      </a:tcStyle>
    </a:band2V>
    <a:lastCol>
      <a:tcTxStyle b="on"/>
      <a:tcStyle>
        <a:tcBdr/>
      </a:tcStyle>
    </a:lastCol>
    <a:firstCol>
      <a:tcTxStyle b="on"/>
      <a:tcStyle>
        <a:tcBdr/>
      </a:tcStyle>
    </a:firstCol>
    <a:lastRow>
      <a:tcTxStyle b="on"/>
      <a:tcStyle>
        <a:tcBdr>
          <a:top>
            <a:ln w="50800" cmpd="dbl">
              <a:solidFill>
                <a:schemeClr val="accent6"/>
              </a:solidFill>
            </a:ln>
          </a:top>
        </a:tcBdr>
      </a:tcStyle>
    </a:lastRow>
    <a:firstRow>
      <a:tcTxStyle b="on">
        <a:fontRef idx="minor">
          <a:scrgbClr r="0" g="0" b="0"/>
        </a:fontRef>
        <a:schemeClr val="bg1"/>
      </a:tcTxStyle>
      <a:tcStyle>
        <a:tcBdr/>
        <a:fillRef idx="1">
          <a:schemeClr val="accent6"/>
        </a:fillRef>
      </a:tcStyle>
    </a:firstRow>
  </a:tblStyle>
  <a:tblStyle styleId="{16D9F66E-5EB9-4882-86FB-DCBF35E3C3E4}" styleName="Medium Style 4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solidFill>
            <a:schemeClr val="accent6">
              <a:tint val="20000"/>
            </a:schemeClr>
          </a:solidFill>
        </a:fill>
      </a:tcStyle>
    </a:wholeTbl>
    <a:band1H>
      <a:tcStyle>
        <a:tcBdr/>
        <a:fill>
          <a:solidFill>
            <a:schemeClr val="accent6">
              <a:tint val="40000"/>
            </a:schemeClr>
          </a:solidFill>
        </a:fill>
      </a:tcStyle>
    </a:band1H>
    <a:band1V>
      <a:tcStyle>
        <a:tcBdr/>
        <a:fill>
          <a:solidFill>
            <a:schemeClr val="accent6">
              <a:tint val="40000"/>
            </a:schemeClr>
          </a:solidFill>
        </a:fill>
      </a:tcStyle>
    </a:band1V>
    <a:lastCol>
      <a:tcTxStyle b="on"/>
      <a:tcStyle>
        <a:tcBdr/>
      </a:tcStyle>
    </a:lastCol>
    <a:firstCol>
      <a:tcTxStyle b="on"/>
      <a:tcStyle>
        <a:tcBdr/>
      </a:tcStyle>
    </a:firstCol>
    <a:lastRow>
      <a:tcTxStyle b="on"/>
      <a:tcStyle>
        <a:tcBdr>
          <a:top>
            <a:ln w="25400" cmpd="sng">
              <a:solidFill>
                <a:schemeClr val="accent6"/>
              </a:solidFill>
            </a:ln>
          </a:top>
        </a:tcBdr>
        <a:fill>
          <a:solidFill>
            <a:schemeClr val="accent6">
              <a:tint val="20000"/>
            </a:schemeClr>
          </a:solidFill>
        </a:fill>
      </a:tcStyle>
    </a:lastRow>
    <a:firstRow>
      <a:tcTxStyle b="on"/>
      <a:tcStyle>
        <a:tcBdr/>
        <a:fill>
          <a:solidFill>
            <a:schemeClr val="accent6">
              <a:tint val="20000"/>
            </a:schemeClr>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5A111915-BE36-4E01-A7E5-04B1672EAD32}" styleName="Light Style 2 - Accent 5">
    <a:wholeTbl>
      <a:tcTxStyle>
        <a:fontRef idx="minor">
          <a:scrgbClr r="0" g="0" b="0"/>
        </a:fontRef>
        <a:schemeClr val="tx1"/>
      </a:tcTxStyle>
      <a:tcStyle>
        <a:tcBdr>
          <a:left>
            <a:lnRef idx="1">
              <a:schemeClr val="accent5"/>
            </a:lnRef>
          </a:left>
          <a:right>
            <a:lnRef idx="1">
              <a:schemeClr val="accent5"/>
            </a:lnRef>
          </a:right>
          <a:top>
            <a:lnRef idx="1">
              <a:schemeClr val="accent5"/>
            </a:lnRef>
          </a:top>
          <a:bottom>
            <a:lnRef idx="1">
              <a:schemeClr val="accent5"/>
            </a:lnRef>
          </a:bottom>
          <a:insideH>
            <a:ln>
              <a:noFill/>
            </a:ln>
          </a:insideH>
          <a:insideV>
            <a:ln>
              <a:noFill/>
            </a:ln>
          </a:insideV>
        </a:tcBdr>
        <a:fill>
          <a:noFill/>
        </a:fill>
      </a:tcStyle>
    </a:wholeTbl>
    <a:band1H>
      <a:tcStyle>
        <a:tcBdr>
          <a:top>
            <a:lnRef idx="1">
              <a:schemeClr val="accent5"/>
            </a:lnRef>
          </a:top>
          <a:bottom>
            <a:lnRef idx="1">
              <a:schemeClr val="accent5"/>
            </a:lnRef>
          </a:bottom>
        </a:tcBdr>
      </a:tcStyle>
    </a:band1H>
    <a:band1V>
      <a:tcStyle>
        <a:tcBdr>
          <a:left>
            <a:lnRef idx="1">
              <a:schemeClr val="accent5"/>
            </a:lnRef>
          </a:left>
          <a:right>
            <a:lnRef idx="1">
              <a:schemeClr val="accent5"/>
            </a:lnRef>
          </a:right>
        </a:tcBdr>
      </a:tcStyle>
    </a:band1V>
    <a:band2V>
      <a:tcStyle>
        <a:tcBdr>
          <a:left>
            <a:lnRef idx="1">
              <a:schemeClr val="accent5"/>
            </a:lnRef>
          </a:left>
          <a:right>
            <a:lnRef idx="1">
              <a:schemeClr val="accent5"/>
            </a:lnRef>
          </a:right>
        </a:tcBdr>
      </a:tcStyle>
    </a:band2V>
    <a:lastCol>
      <a:tcTxStyle b="on"/>
      <a:tcStyle>
        <a:tcBdr/>
      </a:tcStyle>
    </a:lastCol>
    <a:firstCol>
      <a:tcTxStyle b="on"/>
      <a:tcStyle>
        <a:tcBdr/>
      </a:tcStyle>
    </a:firstCol>
    <a:lastRow>
      <a:tcTxStyle b="on"/>
      <a:tcStyle>
        <a:tcBdr>
          <a:top>
            <a:ln w="50800" cmpd="dbl">
              <a:solidFill>
                <a:schemeClr val="accent5"/>
              </a:solidFill>
            </a:ln>
          </a:top>
        </a:tcBdr>
      </a:tcStyle>
    </a:lastRow>
    <a:firstRow>
      <a:tcTxStyle b="on">
        <a:fontRef idx="minor">
          <a:scrgbClr r="0" g="0" b="0"/>
        </a:fontRef>
        <a:schemeClr val="bg1"/>
      </a:tcTxStyle>
      <a:tcStyle>
        <a:tcBdr/>
        <a:fillRef idx="1">
          <a:schemeClr val="accent5"/>
        </a:fillRef>
      </a:tcStyle>
    </a:firstRow>
  </a:tblStyle>
  <a:tblStyle styleId="{17292A2E-F333-43FB-9621-5CBBE7FDCDCB}" styleName="Light Style 2 - Accent 4">
    <a:wholeTbl>
      <a:tcTxStyle>
        <a:fontRef idx="minor">
          <a:scrgbClr r="0" g="0" b="0"/>
        </a:fontRef>
        <a:schemeClr val="tx1"/>
      </a:tcTxStyle>
      <a:tcStyle>
        <a:tcBdr>
          <a:left>
            <a:lnRef idx="1">
              <a:schemeClr val="accent4"/>
            </a:lnRef>
          </a:left>
          <a:right>
            <a:lnRef idx="1">
              <a:schemeClr val="accent4"/>
            </a:lnRef>
          </a:right>
          <a:top>
            <a:lnRef idx="1">
              <a:schemeClr val="accent4"/>
            </a:lnRef>
          </a:top>
          <a:bottom>
            <a:lnRef idx="1">
              <a:schemeClr val="accent4"/>
            </a:lnRef>
          </a:bottom>
          <a:insideH>
            <a:ln>
              <a:noFill/>
            </a:ln>
          </a:insideH>
          <a:insideV>
            <a:ln>
              <a:noFill/>
            </a:ln>
          </a:insideV>
        </a:tcBdr>
        <a:fill>
          <a:noFill/>
        </a:fill>
      </a:tcStyle>
    </a:wholeTbl>
    <a:band1H>
      <a:tcStyle>
        <a:tcBdr>
          <a:top>
            <a:lnRef idx="1">
              <a:schemeClr val="accent4"/>
            </a:lnRef>
          </a:top>
          <a:bottom>
            <a:lnRef idx="1">
              <a:schemeClr val="accent4"/>
            </a:lnRef>
          </a:bottom>
        </a:tcBdr>
      </a:tcStyle>
    </a:band1H>
    <a:band1V>
      <a:tcStyle>
        <a:tcBdr>
          <a:left>
            <a:lnRef idx="1">
              <a:schemeClr val="accent4"/>
            </a:lnRef>
          </a:left>
          <a:right>
            <a:lnRef idx="1">
              <a:schemeClr val="accent4"/>
            </a:lnRef>
          </a:right>
        </a:tcBdr>
      </a:tcStyle>
    </a:band1V>
    <a:band2V>
      <a:tcStyle>
        <a:tcBdr>
          <a:left>
            <a:lnRef idx="1">
              <a:schemeClr val="accent4"/>
            </a:lnRef>
          </a:left>
          <a:right>
            <a:lnRef idx="1">
              <a:schemeClr val="accent4"/>
            </a:lnRef>
          </a:right>
        </a:tcBdr>
      </a:tcStyle>
    </a:band2V>
    <a:lastCol>
      <a:tcTxStyle b="on"/>
      <a:tcStyle>
        <a:tcBdr/>
      </a:tcStyle>
    </a:lastCol>
    <a:firstCol>
      <a:tcTxStyle b="on"/>
      <a:tcStyle>
        <a:tcBdr/>
      </a:tcStyle>
    </a:firstCol>
    <a:lastRow>
      <a:tcTxStyle b="on"/>
      <a:tcStyle>
        <a:tcBdr>
          <a:top>
            <a:ln w="50800" cmpd="dbl">
              <a:solidFill>
                <a:schemeClr val="accent4"/>
              </a:solidFill>
            </a:ln>
          </a:top>
        </a:tcBdr>
      </a:tcStyle>
    </a:lastRow>
    <a:firstRow>
      <a:tcTxStyle b="on">
        <a:fontRef idx="minor">
          <a:scrgbClr r="0" g="0" b="0"/>
        </a:fontRef>
        <a:schemeClr val="bg1"/>
      </a:tcTxStyle>
      <a:tcStyle>
        <a:tcBdr/>
        <a:fillRef idx="1">
          <a:schemeClr val="accent4"/>
        </a:fillRef>
      </a:tcStyle>
    </a:firstRow>
  </a:tblStyle>
  <a:tblStyle styleId="{1E171933-4619-4E11-9A3F-F7608DF75F80}" styleName="Medium Style 1 - Accent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a:noFill/>
            </a:ln>
          </a:insideV>
        </a:tcBdr>
        <a:fill>
          <a:solidFill>
            <a:schemeClr val="lt1"/>
          </a:solidFill>
        </a:fill>
      </a:tcStyle>
    </a:wholeTbl>
    <a:band1H>
      <a:tcStyle>
        <a:tcBdr/>
        <a:fill>
          <a:solidFill>
            <a:schemeClr val="accent4">
              <a:tint val="20000"/>
            </a:schemeClr>
          </a:solidFill>
        </a:fill>
      </a:tcStyle>
    </a:band1H>
    <a:band1V>
      <a:tcStyle>
        <a:tcBdr/>
        <a:fill>
          <a:solidFill>
            <a:schemeClr val="accent4">
              <a:tint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solidFill>
            <a:schemeClr val="lt1"/>
          </a:solidFill>
        </a:fill>
      </a:tcStyle>
    </a:lastRow>
    <a:firstRow>
      <a:tcTxStyle b="on">
        <a:fontRef idx="minor">
          <a:scrgbClr r="0" g="0" b="0"/>
        </a:fontRef>
        <a:schemeClr val="lt1"/>
      </a:tcTxStyle>
      <a:tcStyle>
        <a:tcBdr/>
        <a:fill>
          <a:solidFill>
            <a:schemeClr val="accent4"/>
          </a:solidFill>
        </a:fill>
      </a:tcStyle>
    </a:firstRow>
  </a:tblStyle>
  <a:tblStyle styleId="{775DCB02-9BB8-47FD-8907-85C794F793BA}" styleName="Themed Style 1 - Accent 4">
    <a:tblBg>
      <a:fillRef idx="2">
        <a:schemeClr val="accent4"/>
      </a:fillRef>
      <a:effectRef idx="1">
        <a:schemeClr val="accent4"/>
      </a:effectRef>
    </a:tblBg>
    <a:wholeTbl>
      <a:tcTxStyle>
        <a:fontRef idx="minor">
          <a:scrgbClr r="0" g="0" b="0"/>
        </a:fontRef>
        <a:schemeClr val="dk1"/>
      </a:tcTxStyle>
      <a:tcStyle>
        <a:tcBdr>
          <a:left>
            <a:lnRef idx="1">
              <a:schemeClr val="accent4"/>
            </a:lnRef>
          </a:left>
          <a:right>
            <a:lnRef idx="1">
              <a:schemeClr val="accent4"/>
            </a:lnRef>
          </a:right>
          <a:top>
            <a:lnRef idx="1">
              <a:schemeClr val="accent4"/>
            </a:lnRef>
          </a:top>
          <a:bottom>
            <a:lnRef idx="1">
              <a:schemeClr val="accent4"/>
            </a:lnRef>
          </a:bottom>
          <a:insideH>
            <a:lnRef idx="1">
              <a:schemeClr val="accent4"/>
            </a:lnRef>
          </a:insideH>
          <a:insideV>
            <a:lnRef idx="1">
              <a:schemeClr val="accent4"/>
            </a:lnRef>
          </a:insideV>
        </a:tcBdr>
        <a:fill>
          <a:noFill/>
        </a:fill>
      </a:tcStyle>
    </a:wholeTbl>
    <a:band1H>
      <a:tcStyle>
        <a:tcBdr/>
        <a:fill>
          <a:solidFill>
            <a:schemeClr val="accent4">
              <a:alpha val="40000"/>
            </a:schemeClr>
          </a:solidFill>
        </a:fill>
      </a:tcStyle>
    </a:band1H>
    <a:band2H>
      <a:tcStyle>
        <a:tcBdr/>
      </a:tcStyle>
    </a:band2H>
    <a:band1V>
      <a:tcStyle>
        <a:tcBdr>
          <a:top>
            <a:lnRef idx="1">
              <a:schemeClr val="accent4"/>
            </a:lnRef>
          </a:top>
          <a:bottom>
            <a:lnRef idx="1">
              <a:schemeClr val="accent4"/>
            </a:lnRef>
          </a:bottom>
        </a:tcBdr>
        <a:fill>
          <a:solidFill>
            <a:schemeClr val="accent4">
              <a:alpha val="40000"/>
            </a:schemeClr>
          </a:solidFill>
        </a:fill>
      </a:tcStyle>
    </a:band1V>
    <a:band2V>
      <a:tcStyle>
        <a:tcBdr/>
      </a:tcStyle>
    </a:band2V>
    <a:lastCol>
      <a:tcTxStyle b="on"/>
      <a:tcStyle>
        <a:tcBdr>
          <a:left>
            <a:lnRef idx="2">
              <a:schemeClr val="accent4"/>
            </a:lnRef>
          </a:left>
          <a:right>
            <a:lnRef idx="1">
              <a:schemeClr val="accent4"/>
            </a:lnRef>
          </a:right>
          <a:top>
            <a:lnRef idx="1">
              <a:schemeClr val="accent4"/>
            </a:lnRef>
          </a:top>
          <a:bottom>
            <a:lnRef idx="1">
              <a:schemeClr val="accent4"/>
            </a:lnRef>
          </a:bottom>
          <a:insideH>
            <a:lnRef idx="1">
              <a:schemeClr val="accent4"/>
            </a:lnRef>
          </a:insideH>
          <a:insideV>
            <a:ln>
              <a:noFill/>
            </a:ln>
          </a:insideV>
        </a:tcBdr>
      </a:tcStyle>
    </a:lastCol>
    <a:firstCol>
      <a:tcTxStyle b="on"/>
      <a:tcStyle>
        <a:tcBdr>
          <a:left>
            <a:lnRef idx="1">
              <a:schemeClr val="accent4"/>
            </a:lnRef>
          </a:left>
          <a:right>
            <a:lnRef idx="2">
              <a:schemeClr val="accent4"/>
            </a:lnRef>
          </a:right>
          <a:top>
            <a:lnRef idx="1">
              <a:schemeClr val="accent4"/>
            </a:lnRef>
          </a:top>
          <a:bottom>
            <a:lnRef idx="1">
              <a:schemeClr val="accent4"/>
            </a:lnRef>
          </a:bottom>
          <a:insideH>
            <a:lnRef idx="1">
              <a:schemeClr val="accent4"/>
            </a:lnRef>
          </a:insideH>
          <a:insideV>
            <a:ln>
              <a:noFill/>
            </a:ln>
          </a:insideV>
        </a:tcBdr>
      </a:tcStyle>
    </a:firstCol>
    <a:lastRow>
      <a:tcTxStyle b="on"/>
      <a:tcStyle>
        <a:tcBdr>
          <a:left>
            <a:lnRef idx="1">
              <a:schemeClr val="accent4"/>
            </a:lnRef>
          </a:left>
          <a:right>
            <a:lnRef idx="1">
              <a:schemeClr val="accent4"/>
            </a:lnRef>
          </a:right>
          <a:top>
            <a:lnRef idx="2">
              <a:schemeClr val="accent4"/>
            </a:lnRef>
          </a:top>
          <a:bottom>
            <a:lnRef idx="2">
              <a:schemeClr val="accent4"/>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4"/>
            </a:lnRef>
          </a:left>
          <a:right>
            <a:lnRef idx="1">
              <a:schemeClr val="accent4"/>
            </a:lnRef>
          </a:right>
          <a:top>
            <a:lnRef idx="1">
              <a:schemeClr val="accent4"/>
            </a:lnRef>
          </a:top>
          <a:bottom>
            <a:lnRef idx="2">
              <a:schemeClr val="lt1"/>
            </a:lnRef>
          </a:bottom>
          <a:insideH>
            <a:ln>
              <a:noFill/>
            </a:ln>
          </a:insideH>
          <a:insideV>
            <a:ln>
              <a:noFill/>
            </a:ln>
          </a:insideV>
        </a:tcBdr>
        <a:fill>
          <a:solidFill>
            <a:schemeClr val="accent4"/>
          </a:solidFill>
        </a:fill>
      </a:tcStyle>
    </a:firstRow>
  </a:tblStyle>
  <a:tblStyle styleId="{35758FB7-9AC5-4552-8A53-C91805E547FA}" styleName="Themed Style 1 - Accent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9DCAF9ED-07DC-4A11-8D7F-57B35C25682E}" styleName="Stile medio 1 - Colore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 styleId="{0660B408-B3CF-4A94-85FC-2B1E0A45F4A2}" styleName="Stile scuro 2 - Colore 1/Colore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1">
              <a:tint val="20000"/>
            </a:schemeClr>
          </a:solidFill>
        </a:fill>
      </a:tcStyle>
    </a:lastRow>
    <a:firstRow>
      <a:tcTxStyle b="on">
        <a:fontRef idx="minor">
          <a:scrgbClr r="0" g="0" b="0"/>
        </a:fontRef>
        <a:schemeClr val="lt1"/>
      </a:tcTxStyle>
      <a:tcStyle>
        <a:tcBdr/>
        <a:fill>
          <a:solidFill>
            <a:schemeClr val="accent2"/>
          </a:solidFill>
        </a:fill>
      </a:tcStyle>
    </a:firstRow>
  </a:tblStyle>
  <a:tblStyle styleId="{68D230F3-CF80-4859-8CE7-A43EE81993B5}" styleName="Stile chiaro 1 - Colore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 styleId="{93296810-A885-4BE3-A3E7-6D5BEEA58F35}" styleName="Stile medio 2 - Colore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7DF18680-E054-41AD-8BC1-D1AEF772440D}" styleName="Stile medio 2 - Colore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8799B23B-EC83-4686-B30A-512413B5E67A}" styleName="Light Style 3 - Accent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 styleId="{2A488322-F2BA-4B5B-9748-0D474271808F}" styleName="Medium Style 3 - Accent 6">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6"/>
          </a:solidFill>
        </a:fill>
      </a:tcStyle>
    </a:lastCol>
    <a:firstCol>
      <a:tcTxStyle b="on">
        <a:fontRef idx="minor">
          <a:scrgbClr r="0" g="0" b="0"/>
        </a:fontRef>
        <a:schemeClr val="lt1"/>
      </a:tcTxStyle>
      <a:tcStyle>
        <a:tcBdr/>
        <a:fill>
          <a:solidFill>
            <a:schemeClr val="accent6"/>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8640" autoAdjust="0"/>
    <p:restoredTop sz="87637" autoAdjust="0"/>
  </p:normalViewPr>
  <p:slideViewPr>
    <p:cSldViewPr snapToGrid="0">
      <p:cViewPr>
        <p:scale>
          <a:sx n="116" d="100"/>
          <a:sy n="116" d="100"/>
        </p:scale>
        <p:origin x="-534" y="18"/>
      </p:cViewPr>
      <p:guideLst>
        <p:guide orient="horz" pos="3083"/>
        <p:guide orient="horz" pos="743"/>
        <p:guide orient="horz" pos="893"/>
        <p:guide orient="horz" pos="463"/>
        <p:guide orient="horz" pos="1671"/>
        <p:guide orient="horz" pos="2236"/>
        <p:guide orient="horz" pos="146"/>
        <p:guide orient="horz" pos="2443"/>
        <p:guide pos="1794"/>
        <p:guide pos="2736"/>
        <p:guide pos="202"/>
        <p:guide pos="5322"/>
        <p:guide pos="5625"/>
        <p:guide pos="2878"/>
        <p:guide pos="3555"/>
        <p:guide pos="1965"/>
      </p:guideLst>
    </p:cSldViewPr>
  </p:slideViewPr>
  <p:outlineViewPr>
    <p:cViewPr>
      <p:scale>
        <a:sx n="33" d="100"/>
        <a:sy n="33" d="100"/>
      </p:scale>
      <p:origin x="30" y="2718"/>
    </p:cViewPr>
  </p:outlineViewPr>
  <p:notesTextViewPr>
    <p:cViewPr>
      <p:scale>
        <a:sx n="100" d="100"/>
        <a:sy n="100" d="100"/>
      </p:scale>
      <p:origin x="0" y="0"/>
    </p:cViewPr>
  </p:notesTextViewPr>
  <p:sorterViewPr>
    <p:cViewPr>
      <p:scale>
        <a:sx n="60" d="100"/>
        <a:sy n="60" d="100"/>
      </p:scale>
      <p:origin x="0" y="0"/>
    </p:cViewPr>
  </p:sorterViewPr>
  <p:notesViewPr>
    <p:cSldViewPr snapToGrid="0">
      <p:cViewPr varScale="1">
        <p:scale>
          <a:sx n="56" d="100"/>
          <a:sy n="56" d="100"/>
        </p:scale>
        <p:origin x="-1944" y="-84"/>
      </p:cViewPr>
      <p:guideLst>
        <p:guide orient="horz" pos="3127"/>
        <p:guide pos="2141"/>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slide" Target="slides/slide48.xml"/><Relationship Id="rId55" Type="http://schemas.openxmlformats.org/officeDocument/2006/relationships/slide" Target="slides/slide53.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slide" Target="slides/slide39.xml"/><Relationship Id="rId54" Type="http://schemas.openxmlformats.org/officeDocument/2006/relationships/slide" Target="slides/slide52.xml"/><Relationship Id="rId62"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slide" Target="slides/slide51.xml"/><Relationship Id="rId58" Type="http://schemas.openxmlformats.org/officeDocument/2006/relationships/commentAuthors" Target="commentAuthor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handoutMaster" Target="handoutMasters/handoutMaster1.xml"/><Relationship Id="rId61" Type="http://schemas.openxmlformats.org/officeDocument/2006/relationships/theme" Target="theme/theme1.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viewProps" Target="view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notesMaster" Target="notesMasters/notesMaster1.xml"/><Relationship Id="rId8" Type="http://schemas.openxmlformats.org/officeDocument/2006/relationships/slide" Target="slides/slide6.xml"/><Relationship Id="rId51" Type="http://schemas.openxmlformats.org/officeDocument/2006/relationships/slide" Target="slides/slide49.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6411"/>
          </a:xfrm>
          <a:prstGeom prst="rect">
            <a:avLst/>
          </a:prstGeom>
        </p:spPr>
        <p:txBody>
          <a:bodyPr vert="horz" lIns="91440" tIns="45720" rIns="91440" bIns="45720" rtlCol="0"/>
          <a:lstStyle>
            <a:lvl1pPr algn="l" fontAlgn="auto">
              <a:spcBef>
                <a:spcPts val="0"/>
              </a:spcBef>
              <a:spcAft>
                <a:spcPts val="0"/>
              </a:spcAft>
              <a:defRPr sz="1200">
                <a:latin typeface="HP Simplified"/>
                <a:cs typeface="HP Simplified"/>
              </a:defRPr>
            </a:lvl1pPr>
          </a:lstStyle>
          <a:p>
            <a:pPr>
              <a:defRPr/>
            </a:pPr>
            <a:endParaRPr lang="en-GB"/>
          </a:p>
        </p:txBody>
      </p:sp>
      <p:sp>
        <p:nvSpPr>
          <p:cNvPr id="3" name="Date Placeholder 2"/>
          <p:cNvSpPr>
            <a:spLocks noGrp="1"/>
          </p:cNvSpPr>
          <p:nvPr>
            <p:ph type="dt" sz="quarter" idx="1"/>
          </p:nvPr>
        </p:nvSpPr>
        <p:spPr>
          <a:xfrm>
            <a:off x="3850443" y="0"/>
            <a:ext cx="2945659" cy="496411"/>
          </a:xfrm>
          <a:prstGeom prst="rect">
            <a:avLst/>
          </a:prstGeom>
        </p:spPr>
        <p:txBody>
          <a:bodyPr vert="horz" lIns="91440" tIns="45720" rIns="91440" bIns="45720" rtlCol="0"/>
          <a:lstStyle>
            <a:lvl1pPr algn="r" fontAlgn="auto">
              <a:spcBef>
                <a:spcPts val="0"/>
              </a:spcBef>
              <a:spcAft>
                <a:spcPts val="0"/>
              </a:spcAft>
              <a:defRPr sz="1200">
                <a:latin typeface="HP Simplified"/>
                <a:cs typeface="HP Simplified"/>
              </a:defRPr>
            </a:lvl1pPr>
          </a:lstStyle>
          <a:p>
            <a:pPr>
              <a:defRPr/>
            </a:pPr>
            <a:fld id="{EF30182B-DA91-40D5-B657-B91298EE2776}" type="datetimeFigureOut">
              <a:rPr lang="en-US"/>
              <a:pPr>
                <a:defRPr/>
              </a:pPr>
              <a:t>11/22/2016</a:t>
            </a:fld>
            <a:endParaRPr lang="en-GB" dirty="0"/>
          </a:p>
        </p:txBody>
      </p:sp>
      <p:sp>
        <p:nvSpPr>
          <p:cNvPr id="4" name="Footer Placeholder 3"/>
          <p:cNvSpPr>
            <a:spLocks noGrp="1"/>
          </p:cNvSpPr>
          <p:nvPr>
            <p:ph type="ftr" sz="quarter" idx="2"/>
          </p:nvPr>
        </p:nvSpPr>
        <p:spPr>
          <a:xfrm>
            <a:off x="0" y="9430091"/>
            <a:ext cx="2945659" cy="496411"/>
          </a:xfrm>
          <a:prstGeom prst="rect">
            <a:avLst/>
          </a:prstGeom>
        </p:spPr>
        <p:txBody>
          <a:bodyPr vert="horz" lIns="91440" tIns="45720" rIns="91440" bIns="45720" rtlCol="0" anchor="b"/>
          <a:lstStyle>
            <a:lvl1pPr algn="l" fontAlgn="auto">
              <a:spcBef>
                <a:spcPts val="0"/>
              </a:spcBef>
              <a:spcAft>
                <a:spcPts val="0"/>
              </a:spcAft>
              <a:defRPr sz="1200">
                <a:latin typeface="HP Simplified"/>
                <a:cs typeface="HP Simplified"/>
              </a:defRPr>
            </a:lvl1pPr>
          </a:lstStyle>
          <a:p>
            <a:pPr>
              <a:defRPr/>
            </a:pPr>
            <a:endParaRPr lang="en-GB"/>
          </a:p>
        </p:txBody>
      </p:sp>
      <p:sp>
        <p:nvSpPr>
          <p:cNvPr id="5" name="Slide Number Placeholder 4"/>
          <p:cNvSpPr>
            <a:spLocks noGrp="1"/>
          </p:cNvSpPr>
          <p:nvPr>
            <p:ph type="sldNum" sz="quarter" idx="3"/>
          </p:nvPr>
        </p:nvSpPr>
        <p:spPr>
          <a:xfrm>
            <a:off x="3850443" y="9430091"/>
            <a:ext cx="2945659" cy="496411"/>
          </a:xfrm>
          <a:prstGeom prst="rect">
            <a:avLst/>
          </a:prstGeom>
        </p:spPr>
        <p:txBody>
          <a:bodyPr vert="horz" lIns="91440" tIns="45720" rIns="91440" bIns="45720" rtlCol="0" anchor="b"/>
          <a:lstStyle>
            <a:lvl1pPr algn="r" fontAlgn="auto">
              <a:spcBef>
                <a:spcPts val="0"/>
              </a:spcBef>
              <a:spcAft>
                <a:spcPts val="0"/>
              </a:spcAft>
              <a:defRPr sz="1200">
                <a:latin typeface="HP Simplified"/>
                <a:cs typeface="HP Simplified"/>
              </a:defRPr>
            </a:lvl1pPr>
          </a:lstStyle>
          <a:p>
            <a:pPr>
              <a:defRPr/>
            </a:pPr>
            <a:fld id="{0C113950-661D-43D7-AFD5-DE7FA189CDAE}" type="slidenum">
              <a:rPr lang="en-GB"/>
              <a:pPr>
                <a:defRPr/>
              </a:pPr>
              <a:t>‹N›</a:t>
            </a:fld>
            <a:endParaRPr lang="en-GB" dirty="0"/>
          </a:p>
        </p:txBody>
      </p:sp>
    </p:spTree>
    <p:extLst>
      <p:ext uri="{BB962C8B-B14F-4D97-AF65-F5344CB8AC3E}">
        <p14:creationId xmlns:p14="http://schemas.microsoft.com/office/powerpoint/2010/main" val="629472534"/>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6411"/>
          </a:xfrm>
          <a:prstGeom prst="rect">
            <a:avLst/>
          </a:prstGeom>
        </p:spPr>
        <p:txBody>
          <a:bodyPr vert="horz" lIns="91440" tIns="45720" rIns="91440" bIns="45720" rtlCol="0"/>
          <a:lstStyle>
            <a:lvl1pPr algn="l" fontAlgn="auto">
              <a:spcBef>
                <a:spcPts val="0"/>
              </a:spcBef>
              <a:spcAft>
                <a:spcPts val="0"/>
              </a:spcAft>
              <a:defRPr sz="1200">
                <a:latin typeface="HP Simplified"/>
                <a:cs typeface="HP Simplified"/>
              </a:defRPr>
            </a:lvl1pPr>
          </a:lstStyle>
          <a:p>
            <a:pPr>
              <a:defRPr/>
            </a:pPr>
            <a:endParaRPr lang="en-GB"/>
          </a:p>
        </p:txBody>
      </p:sp>
      <p:sp>
        <p:nvSpPr>
          <p:cNvPr id="3" name="Date Placeholder 2"/>
          <p:cNvSpPr>
            <a:spLocks noGrp="1"/>
          </p:cNvSpPr>
          <p:nvPr>
            <p:ph type="dt" idx="1"/>
          </p:nvPr>
        </p:nvSpPr>
        <p:spPr>
          <a:xfrm>
            <a:off x="3850443" y="0"/>
            <a:ext cx="2945659" cy="496411"/>
          </a:xfrm>
          <a:prstGeom prst="rect">
            <a:avLst/>
          </a:prstGeom>
        </p:spPr>
        <p:txBody>
          <a:bodyPr vert="horz" lIns="91440" tIns="45720" rIns="91440" bIns="45720" rtlCol="0"/>
          <a:lstStyle>
            <a:lvl1pPr algn="r" fontAlgn="auto">
              <a:spcBef>
                <a:spcPts val="0"/>
              </a:spcBef>
              <a:spcAft>
                <a:spcPts val="0"/>
              </a:spcAft>
              <a:defRPr sz="1200">
                <a:latin typeface="HP Simplified"/>
                <a:cs typeface="HP Simplified"/>
              </a:defRPr>
            </a:lvl1pPr>
          </a:lstStyle>
          <a:p>
            <a:pPr>
              <a:defRPr/>
            </a:pPr>
            <a:fld id="{B2F0063B-CCC2-4BF5-BB84-8AAD1396B28E}" type="datetimeFigureOut">
              <a:rPr lang="en-US"/>
              <a:pPr>
                <a:defRPr/>
              </a:pPr>
              <a:t>11/22/2016</a:t>
            </a:fld>
            <a:endParaRPr lang="en-GB" dirty="0"/>
          </a:p>
        </p:txBody>
      </p:sp>
      <p:sp>
        <p:nvSpPr>
          <p:cNvPr id="4" name="Slide Image Placeholder 3"/>
          <p:cNvSpPr>
            <a:spLocks noGrp="1" noRot="1" noChangeAspect="1"/>
          </p:cNvSpPr>
          <p:nvPr>
            <p:ph type="sldImg" idx="2"/>
          </p:nvPr>
        </p:nvSpPr>
        <p:spPr>
          <a:xfrm>
            <a:off x="90488" y="744538"/>
            <a:ext cx="6616700" cy="3722687"/>
          </a:xfrm>
          <a:prstGeom prst="rect">
            <a:avLst/>
          </a:prstGeom>
          <a:noFill/>
          <a:ln w="12700">
            <a:solidFill>
              <a:prstClr val="black"/>
            </a:solidFill>
          </a:ln>
        </p:spPr>
        <p:txBody>
          <a:bodyPr vert="horz" lIns="91440" tIns="45720" rIns="91440" bIns="45720" rtlCol="0" anchor="ctr"/>
          <a:lstStyle/>
          <a:p>
            <a:pPr lvl="0"/>
            <a:endParaRPr lang="en-GB" noProof="0" dirty="0"/>
          </a:p>
        </p:txBody>
      </p:sp>
      <p:sp>
        <p:nvSpPr>
          <p:cNvPr id="5" name="Notes Placeholder 4"/>
          <p:cNvSpPr>
            <a:spLocks noGrp="1"/>
          </p:cNvSpPr>
          <p:nvPr>
            <p:ph type="body" sz="quarter" idx="3"/>
          </p:nvPr>
        </p:nvSpPr>
        <p:spPr>
          <a:xfrm>
            <a:off x="679768" y="4715907"/>
            <a:ext cx="5438140" cy="4467701"/>
          </a:xfrm>
          <a:prstGeom prst="rect">
            <a:avLst/>
          </a:prstGeom>
        </p:spPr>
        <p:txBody>
          <a:bodyPr vert="horz" lIns="91440" tIns="45720" rIns="91440" bIns="45720" rtlCol="0"/>
          <a:lstStyle/>
          <a:p>
            <a:pPr lvl="0"/>
            <a:r>
              <a:rPr lang="en-GB" noProof="0" dirty="0" smtClean="0"/>
              <a:t>Click to edit Master text styles</a:t>
            </a:r>
          </a:p>
          <a:p>
            <a:pPr lvl="1"/>
            <a:r>
              <a:rPr lang="en-GB" noProof="0" dirty="0" smtClean="0"/>
              <a:t>Second level</a:t>
            </a:r>
          </a:p>
          <a:p>
            <a:pPr lvl="2"/>
            <a:r>
              <a:rPr lang="en-GB" noProof="0" dirty="0" smtClean="0"/>
              <a:t>Third level</a:t>
            </a:r>
          </a:p>
          <a:p>
            <a:pPr lvl="3"/>
            <a:r>
              <a:rPr lang="en-GB" noProof="0" dirty="0" smtClean="0"/>
              <a:t>Fourth level</a:t>
            </a:r>
          </a:p>
          <a:p>
            <a:pPr lvl="4"/>
            <a:r>
              <a:rPr lang="en-GB" noProof="0" dirty="0" smtClean="0"/>
              <a:t>Fifth level</a:t>
            </a:r>
            <a:endParaRPr lang="en-GB" noProof="0" dirty="0"/>
          </a:p>
        </p:txBody>
      </p:sp>
      <p:sp>
        <p:nvSpPr>
          <p:cNvPr id="6" name="Footer Placeholder 5"/>
          <p:cNvSpPr>
            <a:spLocks noGrp="1"/>
          </p:cNvSpPr>
          <p:nvPr>
            <p:ph type="ftr" sz="quarter" idx="4"/>
          </p:nvPr>
        </p:nvSpPr>
        <p:spPr>
          <a:xfrm>
            <a:off x="0" y="9430091"/>
            <a:ext cx="2945659" cy="496411"/>
          </a:xfrm>
          <a:prstGeom prst="rect">
            <a:avLst/>
          </a:prstGeom>
        </p:spPr>
        <p:txBody>
          <a:bodyPr vert="horz" lIns="91440" tIns="45720" rIns="91440" bIns="45720" rtlCol="0" anchor="b"/>
          <a:lstStyle>
            <a:lvl1pPr algn="l" fontAlgn="auto">
              <a:spcBef>
                <a:spcPts val="0"/>
              </a:spcBef>
              <a:spcAft>
                <a:spcPts val="0"/>
              </a:spcAft>
              <a:defRPr sz="1200">
                <a:latin typeface="HP Simplified"/>
                <a:cs typeface="HP Simplified"/>
              </a:defRPr>
            </a:lvl1pPr>
          </a:lstStyle>
          <a:p>
            <a:pPr>
              <a:defRPr/>
            </a:pPr>
            <a:endParaRPr lang="en-GB"/>
          </a:p>
        </p:txBody>
      </p:sp>
      <p:sp>
        <p:nvSpPr>
          <p:cNvPr id="7" name="Slide Number Placeholder 6"/>
          <p:cNvSpPr>
            <a:spLocks noGrp="1"/>
          </p:cNvSpPr>
          <p:nvPr>
            <p:ph type="sldNum" sz="quarter" idx="5"/>
          </p:nvPr>
        </p:nvSpPr>
        <p:spPr>
          <a:xfrm>
            <a:off x="3850443" y="9430091"/>
            <a:ext cx="2945659" cy="496411"/>
          </a:xfrm>
          <a:prstGeom prst="rect">
            <a:avLst/>
          </a:prstGeom>
        </p:spPr>
        <p:txBody>
          <a:bodyPr vert="horz" lIns="91440" tIns="45720" rIns="91440" bIns="45720" rtlCol="0" anchor="b"/>
          <a:lstStyle>
            <a:lvl1pPr algn="r" fontAlgn="auto">
              <a:spcBef>
                <a:spcPts val="0"/>
              </a:spcBef>
              <a:spcAft>
                <a:spcPts val="0"/>
              </a:spcAft>
              <a:defRPr sz="1200">
                <a:latin typeface="HP Simplified"/>
                <a:cs typeface="HP Simplified"/>
              </a:defRPr>
            </a:lvl1pPr>
          </a:lstStyle>
          <a:p>
            <a:pPr>
              <a:defRPr/>
            </a:pPr>
            <a:fld id="{0392459D-376B-4583-83DA-20C043AC605F}" type="slidenum">
              <a:rPr lang="en-GB"/>
              <a:pPr>
                <a:defRPr/>
              </a:pPr>
              <a:t>‹N›</a:t>
            </a:fld>
            <a:endParaRPr lang="en-GB" dirty="0"/>
          </a:p>
        </p:txBody>
      </p:sp>
    </p:spTree>
    <p:extLst>
      <p:ext uri="{BB962C8B-B14F-4D97-AF65-F5344CB8AC3E}">
        <p14:creationId xmlns:p14="http://schemas.microsoft.com/office/powerpoint/2010/main" val="2428199737"/>
      </p:ext>
    </p:extLst>
  </p:cSld>
  <p:clrMap bg1="lt1" tx1="dk1" bg2="lt2" tx2="dk2" accent1="accent1" accent2="accent2" accent3="accent3" accent4="accent4" accent5="accent5" accent6="accent6" hlink="hlink" folHlink="folHlink"/>
  <p:hf hdr="0" ftr="0" dt="0"/>
  <p:notesStyle>
    <a:lvl1pPr algn="l" defTabSz="457200" rtl="0" eaLnBrk="0" fontAlgn="base" hangingPunct="0">
      <a:spcBef>
        <a:spcPct val="30000"/>
      </a:spcBef>
      <a:spcAft>
        <a:spcPct val="0"/>
      </a:spcAft>
      <a:defRPr sz="1200" kern="1200">
        <a:solidFill>
          <a:schemeClr val="tx1"/>
        </a:solidFill>
        <a:latin typeface="HP Simplified"/>
        <a:ea typeface="HP Simplified"/>
        <a:cs typeface="HP Simplified"/>
      </a:defRPr>
    </a:lvl1pPr>
    <a:lvl2pPr marL="457200" algn="l" defTabSz="457200" rtl="0" eaLnBrk="0" fontAlgn="base" hangingPunct="0">
      <a:spcBef>
        <a:spcPct val="30000"/>
      </a:spcBef>
      <a:spcAft>
        <a:spcPct val="0"/>
      </a:spcAft>
      <a:defRPr sz="1200" kern="1200">
        <a:solidFill>
          <a:schemeClr val="tx1"/>
        </a:solidFill>
        <a:latin typeface="HP Simplified"/>
        <a:ea typeface="HP Simplified"/>
        <a:cs typeface="HP Simplified"/>
      </a:defRPr>
    </a:lvl2pPr>
    <a:lvl3pPr marL="914400" algn="l" defTabSz="457200" rtl="0" eaLnBrk="0" fontAlgn="base" hangingPunct="0">
      <a:spcBef>
        <a:spcPct val="30000"/>
      </a:spcBef>
      <a:spcAft>
        <a:spcPct val="0"/>
      </a:spcAft>
      <a:defRPr sz="1200" kern="1200">
        <a:solidFill>
          <a:schemeClr val="tx1"/>
        </a:solidFill>
        <a:latin typeface="HP Simplified"/>
        <a:ea typeface="HP Simplified"/>
        <a:cs typeface="HP Simplified"/>
      </a:defRPr>
    </a:lvl3pPr>
    <a:lvl4pPr marL="1371600" algn="l" defTabSz="457200" rtl="0" eaLnBrk="0" fontAlgn="base" hangingPunct="0">
      <a:spcBef>
        <a:spcPct val="30000"/>
      </a:spcBef>
      <a:spcAft>
        <a:spcPct val="0"/>
      </a:spcAft>
      <a:defRPr sz="1200" kern="1200">
        <a:solidFill>
          <a:schemeClr val="tx1"/>
        </a:solidFill>
        <a:latin typeface="HP Simplified"/>
        <a:ea typeface="HP Simplified"/>
        <a:cs typeface="HP Simplified"/>
      </a:defRPr>
    </a:lvl4pPr>
    <a:lvl5pPr marL="1828800" algn="l" defTabSz="457200" rtl="0" eaLnBrk="0" fontAlgn="base" hangingPunct="0">
      <a:spcBef>
        <a:spcPct val="30000"/>
      </a:spcBef>
      <a:spcAft>
        <a:spcPct val="0"/>
      </a:spcAft>
      <a:defRPr sz="1200" kern="1200">
        <a:solidFill>
          <a:schemeClr val="tx1"/>
        </a:solidFill>
        <a:latin typeface="HP Simplified"/>
        <a:ea typeface="HP Simplified"/>
        <a:cs typeface="HP Simplified"/>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it-IT" dirty="0"/>
          </a:p>
        </p:txBody>
      </p:sp>
      <p:sp>
        <p:nvSpPr>
          <p:cNvPr id="4" name="Slide Number Placeholder 3"/>
          <p:cNvSpPr>
            <a:spLocks noGrp="1"/>
          </p:cNvSpPr>
          <p:nvPr>
            <p:ph type="sldNum" sz="quarter" idx="10"/>
          </p:nvPr>
        </p:nvSpPr>
        <p:spPr/>
        <p:txBody>
          <a:bodyPr/>
          <a:lstStyle/>
          <a:p>
            <a:pPr>
              <a:defRPr/>
            </a:pPr>
            <a:fld id="{0392459D-376B-4583-83DA-20C043AC605F}" type="slidenum">
              <a:rPr lang="en-GB" smtClean="0"/>
              <a:pPr>
                <a:defRPr/>
              </a:pPr>
              <a:t>5</a:t>
            </a:fld>
            <a:endParaRPr lang="en-GB" dirty="0"/>
          </a:p>
        </p:txBody>
      </p:sp>
    </p:spTree>
    <p:extLst>
      <p:ext uri="{BB962C8B-B14F-4D97-AF65-F5344CB8AC3E}">
        <p14:creationId xmlns:p14="http://schemas.microsoft.com/office/powerpoint/2010/main" val="9356963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it-IT" dirty="0"/>
          </a:p>
        </p:txBody>
      </p:sp>
      <p:sp>
        <p:nvSpPr>
          <p:cNvPr id="4" name="Slide Number Placeholder 3"/>
          <p:cNvSpPr>
            <a:spLocks noGrp="1"/>
          </p:cNvSpPr>
          <p:nvPr>
            <p:ph type="sldNum" sz="quarter" idx="10"/>
          </p:nvPr>
        </p:nvSpPr>
        <p:spPr/>
        <p:txBody>
          <a:bodyPr/>
          <a:lstStyle/>
          <a:p>
            <a:pPr>
              <a:defRPr/>
            </a:pPr>
            <a:fld id="{0392459D-376B-4583-83DA-20C043AC605F}" type="slidenum">
              <a:rPr lang="en-GB" smtClean="0"/>
              <a:pPr>
                <a:defRPr/>
              </a:pPr>
              <a:t>28</a:t>
            </a:fld>
            <a:endParaRPr lang="en-GB" dirty="0"/>
          </a:p>
        </p:txBody>
      </p:sp>
    </p:spTree>
    <p:extLst>
      <p:ext uri="{BB962C8B-B14F-4D97-AF65-F5344CB8AC3E}">
        <p14:creationId xmlns:p14="http://schemas.microsoft.com/office/powerpoint/2010/main" val="176166390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it-IT" dirty="0"/>
          </a:p>
        </p:txBody>
      </p:sp>
      <p:sp>
        <p:nvSpPr>
          <p:cNvPr id="4" name="Slide Number Placeholder 3"/>
          <p:cNvSpPr>
            <a:spLocks noGrp="1"/>
          </p:cNvSpPr>
          <p:nvPr>
            <p:ph type="sldNum" sz="quarter" idx="10"/>
          </p:nvPr>
        </p:nvSpPr>
        <p:spPr/>
        <p:txBody>
          <a:bodyPr/>
          <a:lstStyle/>
          <a:p>
            <a:pPr>
              <a:defRPr/>
            </a:pPr>
            <a:fld id="{0392459D-376B-4583-83DA-20C043AC605F}" type="slidenum">
              <a:rPr lang="en-GB" smtClean="0"/>
              <a:pPr>
                <a:defRPr/>
              </a:pPr>
              <a:t>29</a:t>
            </a:fld>
            <a:endParaRPr lang="en-GB" dirty="0"/>
          </a:p>
        </p:txBody>
      </p:sp>
    </p:spTree>
    <p:extLst>
      <p:ext uri="{BB962C8B-B14F-4D97-AF65-F5344CB8AC3E}">
        <p14:creationId xmlns:p14="http://schemas.microsoft.com/office/powerpoint/2010/main" val="373123050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it-IT" dirty="0"/>
          </a:p>
        </p:txBody>
      </p:sp>
      <p:sp>
        <p:nvSpPr>
          <p:cNvPr id="4" name="Slide Number Placeholder 3"/>
          <p:cNvSpPr>
            <a:spLocks noGrp="1"/>
          </p:cNvSpPr>
          <p:nvPr>
            <p:ph type="sldNum" sz="quarter" idx="10"/>
          </p:nvPr>
        </p:nvSpPr>
        <p:spPr/>
        <p:txBody>
          <a:bodyPr/>
          <a:lstStyle/>
          <a:p>
            <a:pPr>
              <a:defRPr/>
            </a:pPr>
            <a:fld id="{0392459D-376B-4583-83DA-20C043AC605F}" type="slidenum">
              <a:rPr lang="en-GB" smtClean="0"/>
              <a:pPr>
                <a:defRPr/>
              </a:pPr>
              <a:t>30</a:t>
            </a:fld>
            <a:endParaRPr lang="en-GB" dirty="0"/>
          </a:p>
        </p:txBody>
      </p:sp>
    </p:spTree>
    <p:extLst>
      <p:ext uri="{BB962C8B-B14F-4D97-AF65-F5344CB8AC3E}">
        <p14:creationId xmlns:p14="http://schemas.microsoft.com/office/powerpoint/2010/main" val="295405890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it-IT" dirty="0"/>
          </a:p>
        </p:txBody>
      </p:sp>
      <p:sp>
        <p:nvSpPr>
          <p:cNvPr id="4" name="Slide Number Placeholder 3"/>
          <p:cNvSpPr>
            <a:spLocks noGrp="1"/>
          </p:cNvSpPr>
          <p:nvPr>
            <p:ph type="sldNum" sz="quarter" idx="10"/>
          </p:nvPr>
        </p:nvSpPr>
        <p:spPr/>
        <p:txBody>
          <a:bodyPr/>
          <a:lstStyle/>
          <a:p>
            <a:pPr>
              <a:defRPr/>
            </a:pPr>
            <a:fld id="{0392459D-376B-4583-83DA-20C043AC605F}" type="slidenum">
              <a:rPr lang="en-GB" smtClean="0"/>
              <a:pPr>
                <a:defRPr/>
              </a:pPr>
              <a:t>31</a:t>
            </a:fld>
            <a:endParaRPr lang="en-GB" dirty="0"/>
          </a:p>
        </p:txBody>
      </p:sp>
    </p:spTree>
    <p:extLst>
      <p:ext uri="{BB962C8B-B14F-4D97-AF65-F5344CB8AC3E}">
        <p14:creationId xmlns:p14="http://schemas.microsoft.com/office/powerpoint/2010/main" val="345366819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it-IT" dirty="0"/>
          </a:p>
        </p:txBody>
      </p:sp>
      <p:sp>
        <p:nvSpPr>
          <p:cNvPr id="4" name="Slide Number Placeholder 3"/>
          <p:cNvSpPr>
            <a:spLocks noGrp="1"/>
          </p:cNvSpPr>
          <p:nvPr>
            <p:ph type="sldNum" sz="quarter" idx="10"/>
          </p:nvPr>
        </p:nvSpPr>
        <p:spPr/>
        <p:txBody>
          <a:bodyPr/>
          <a:lstStyle/>
          <a:p>
            <a:pPr>
              <a:defRPr/>
            </a:pPr>
            <a:fld id="{0392459D-376B-4583-83DA-20C043AC605F}" type="slidenum">
              <a:rPr lang="en-GB" smtClean="0"/>
              <a:pPr>
                <a:defRPr/>
              </a:pPr>
              <a:t>32</a:t>
            </a:fld>
            <a:endParaRPr lang="en-GB" dirty="0"/>
          </a:p>
        </p:txBody>
      </p:sp>
    </p:spTree>
    <p:extLst>
      <p:ext uri="{BB962C8B-B14F-4D97-AF65-F5344CB8AC3E}">
        <p14:creationId xmlns:p14="http://schemas.microsoft.com/office/powerpoint/2010/main" val="324109215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it-IT" dirty="0"/>
          </a:p>
        </p:txBody>
      </p:sp>
      <p:sp>
        <p:nvSpPr>
          <p:cNvPr id="4" name="Slide Number Placeholder 3"/>
          <p:cNvSpPr>
            <a:spLocks noGrp="1"/>
          </p:cNvSpPr>
          <p:nvPr>
            <p:ph type="sldNum" sz="quarter" idx="10"/>
          </p:nvPr>
        </p:nvSpPr>
        <p:spPr/>
        <p:txBody>
          <a:bodyPr/>
          <a:lstStyle/>
          <a:p>
            <a:pPr>
              <a:defRPr/>
            </a:pPr>
            <a:fld id="{0392459D-376B-4583-83DA-20C043AC605F}" type="slidenum">
              <a:rPr lang="en-GB" smtClean="0"/>
              <a:pPr>
                <a:defRPr/>
              </a:pPr>
              <a:t>36</a:t>
            </a:fld>
            <a:endParaRPr lang="en-GB" dirty="0"/>
          </a:p>
        </p:txBody>
      </p:sp>
    </p:spTree>
    <p:extLst>
      <p:ext uri="{BB962C8B-B14F-4D97-AF65-F5344CB8AC3E}">
        <p14:creationId xmlns:p14="http://schemas.microsoft.com/office/powerpoint/2010/main" val="65365062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it-IT" dirty="0"/>
          </a:p>
        </p:txBody>
      </p:sp>
      <p:sp>
        <p:nvSpPr>
          <p:cNvPr id="4" name="Slide Number Placeholder 3"/>
          <p:cNvSpPr>
            <a:spLocks noGrp="1"/>
          </p:cNvSpPr>
          <p:nvPr>
            <p:ph type="sldNum" sz="quarter" idx="10"/>
          </p:nvPr>
        </p:nvSpPr>
        <p:spPr/>
        <p:txBody>
          <a:bodyPr/>
          <a:lstStyle/>
          <a:p>
            <a:pPr>
              <a:defRPr/>
            </a:pPr>
            <a:fld id="{0392459D-376B-4583-83DA-20C043AC605F}" type="slidenum">
              <a:rPr lang="en-GB" smtClean="0"/>
              <a:pPr>
                <a:defRPr/>
              </a:pPr>
              <a:t>46</a:t>
            </a:fld>
            <a:endParaRPr lang="en-GB" dirty="0"/>
          </a:p>
        </p:txBody>
      </p:sp>
    </p:spTree>
    <p:extLst>
      <p:ext uri="{BB962C8B-B14F-4D97-AF65-F5344CB8AC3E}">
        <p14:creationId xmlns:p14="http://schemas.microsoft.com/office/powerpoint/2010/main" val="75215296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it-IT" dirty="0"/>
          </a:p>
        </p:txBody>
      </p:sp>
      <p:sp>
        <p:nvSpPr>
          <p:cNvPr id="4" name="Slide Number Placeholder 3"/>
          <p:cNvSpPr>
            <a:spLocks noGrp="1"/>
          </p:cNvSpPr>
          <p:nvPr>
            <p:ph type="sldNum" sz="quarter" idx="10"/>
          </p:nvPr>
        </p:nvSpPr>
        <p:spPr/>
        <p:txBody>
          <a:bodyPr/>
          <a:lstStyle/>
          <a:p>
            <a:pPr>
              <a:defRPr/>
            </a:pPr>
            <a:fld id="{0392459D-376B-4583-83DA-20C043AC605F}" type="slidenum">
              <a:rPr lang="en-GB" smtClean="0"/>
              <a:pPr>
                <a:defRPr/>
              </a:pPr>
              <a:t>47</a:t>
            </a:fld>
            <a:endParaRPr lang="en-GB" dirty="0"/>
          </a:p>
        </p:txBody>
      </p:sp>
    </p:spTree>
    <p:extLst>
      <p:ext uri="{BB962C8B-B14F-4D97-AF65-F5344CB8AC3E}">
        <p14:creationId xmlns:p14="http://schemas.microsoft.com/office/powerpoint/2010/main" val="198127479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it-IT" dirty="0"/>
          </a:p>
        </p:txBody>
      </p:sp>
      <p:sp>
        <p:nvSpPr>
          <p:cNvPr id="4" name="Slide Number Placeholder 3"/>
          <p:cNvSpPr>
            <a:spLocks noGrp="1"/>
          </p:cNvSpPr>
          <p:nvPr>
            <p:ph type="sldNum" sz="quarter" idx="10"/>
          </p:nvPr>
        </p:nvSpPr>
        <p:spPr/>
        <p:txBody>
          <a:bodyPr/>
          <a:lstStyle/>
          <a:p>
            <a:pPr>
              <a:defRPr/>
            </a:pPr>
            <a:fld id="{0392459D-376B-4583-83DA-20C043AC605F}" type="slidenum">
              <a:rPr lang="en-GB" smtClean="0"/>
              <a:pPr>
                <a:defRPr/>
              </a:pPr>
              <a:t>48</a:t>
            </a:fld>
            <a:endParaRPr lang="en-GB" dirty="0"/>
          </a:p>
        </p:txBody>
      </p:sp>
    </p:spTree>
    <p:extLst>
      <p:ext uri="{BB962C8B-B14F-4D97-AF65-F5344CB8AC3E}">
        <p14:creationId xmlns:p14="http://schemas.microsoft.com/office/powerpoint/2010/main" val="61154778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it-IT" dirty="0"/>
          </a:p>
        </p:txBody>
      </p:sp>
      <p:sp>
        <p:nvSpPr>
          <p:cNvPr id="4" name="Slide Number Placeholder 3"/>
          <p:cNvSpPr>
            <a:spLocks noGrp="1"/>
          </p:cNvSpPr>
          <p:nvPr>
            <p:ph type="sldNum" sz="quarter" idx="10"/>
          </p:nvPr>
        </p:nvSpPr>
        <p:spPr/>
        <p:txBody>
          <a:bodyPr/>
          <a:lstStyle/>
          <a:p>
            <a:pPr>
              <a:defRPr/>
            </a:pPr>
            <a:fld id="{0392459D-376B-4583-83DA-20C043AC605F}" type="slidenum">
              <a:rPr lang="en-GB" smtClean="0"/>
              <a:pPr>
                <a:defRPr/>
              </a:pPr>
              <a:t>53</a:t>
            </a:fld>
            <a:endParaRPr lang="en-GB" dirty="0"/>
          </a:p>
        </p:txBody>
      </p:sp>
    </p:spTree>
    <p:extLst>
      <p:ext uri="{BB962C8B-B14F-4D97-AF65-F5344CB8AC3E}">
        <p14:creationId xmlns:p14="http://schemas.microsoft.com/office/powerpoint/2010/main" val="176119967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it-IT" dirty="0"/>
          </a:p>
        </p:txBody>
      </p:sp>
      <p:sp>
        <p:nvSpPr>
          <p:cNvPr id="4" name="Slide Number Placeholder 3"/>
          <p:cNvSpPr>
            <a:spLocks noGrp="1"/>
          </p:cNvSpPr>
          <p:nvPr>
            <p:ph type="sldNum" sz="quarter" idx="10"/>
          </p:nvPr>
        </p:nvSpPr>
        <p:spPr/>
        <p:txBody>
          <a:bodyPr/>
          <a:lstStyle/>
          <a:p>
            <a:pPr>
              <a:defRPr/>
            </a:pPr>
            <a:fld id="{0392459D-376B-4583-83DA-20C043AC605F}" type="slidenum">
              <a:rPr lang="en-GB" smtClean="0"/>
              <a:pPr>
                <a:defRPr/>
              </a:pPr>
              <a:t>6</a:t>
            </a:fld>
            <a:endParaRPr lang="en-GB" dirty="0"/>
          </a:p>
        </p:txBody>
      </p:sp>
    </p:spTree>
    <p:extLst>
      <p:ext uri="{BB962C8B-B14F-4D97-AF65-F5344CB8AC3E}">
        <p14:creationId xmlns:p14="http://schemas.microsoft.com/office/powerpoint/2010/main" val="4654960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it-IT" dirty="0"/>
          </a:p>
        </p:txBody>
      </p:sp>
      <p:sp>
        <p:nvSpPr>
          <p:cNvPr id="4" name="Slide Number Placeholder 3"/>
          <p:cNvSpPr>
            <a:spLocks noGrp="1"/>
          </p:cNvSpPr>
          <p:nvPr>
            <p:ph type="sldNum" sz="quarter" idx="10"/>
          </p:nvPr>
        </p:nvSpPr>
        <p:spPr/>
        <p:txBody>
          <a:bodyPr/>
          <a:lstStyle/>
          <a:p>
            <a:pPr>
              <a:defRPr/>
            </a:pPr>
            <a:fld id="{0392459D-376B-4583-83DA-20C043AC605F}" type="slidenum">
              <a:rPr lang="en-GB" smtClean="0"/>
              <a:pPr>
                <a:defRPr/>
              </a:pPr>
              <a:t>19</a:t>
            </a:fld>
            <a:endParaRPr lang="en-GB" dirty="0"/>
          </a:p>
        </p:txBody>
      </p:sp>
    </p:spTree>
    <p:extLst>
      <p:ext uri="{BB962C8B-B14F-4D97-AF65-F5344CB8AC3E}">
        <p14:creationId xmlns:p14="http://schemas.microsoft.com/office/powerpoint/2010/main" val="368835605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it-IT" dirty="0"/>
          </a:p>
        </p:txBody>
      </p:sp>
      <p:sp>
        <p:nvSpPr>
          <p:cNvPr id="4" name="Slide Number Placeholder 3"/>
          <p:cNvSpPr>
            <a:spLocks noGrp="1"/>
          </p:cNvSpPr>
          <p:nvPr>
            <p:ph type="sldNum" sz="quarter" idx="10"/>
          </p:nvPr>
        </p:nvSpPr>
        <p:spPr/>
        <p:txBody>
          <a:bodyPr/>
          <a:lstStyle/>
          <a:p>
            <a:pPr>
              <a:defRPr/>
            </a:pPr>
            <a:fld id="{0392459D-376B-4583-83DA-20C043AC605F}" type="slidenum">
              <a:rPr lang="en-GB" smtClean="0"/>
              <a:pPr>
                <a:defRPr/>
              </a:pPr>
              <a:t>21</a:t>
            </a:fld>
            <a:endParaRPr lang="en-GB" dirty="0"/>
          </a:p>
        </p:txBody>
      </p:sp>
    </p:spTree>
    <p:extLst>
      <p:ext uri="{BB962C8B-B14F-4D97-AF65-F5344CB8AC3E}">
        <p14:creationId xmlns:p14="http://schemas.microsoft.com/office/powerpoint/2010/main" val="97103967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it-IT" dirty="0"/>
          </a:p>
        </p:txBody>
      </p:sp>
      <p:sp>
        <p:nvSpPr>
          <p:cNvPr id="4" name="Slide Number Placeholder 3"/>
          <p:cNvSpPr>
            <a:spLocks noGrp="1"/>
          </p:cNvSpPr>
          <p:nvPr>
            <p:ph type="sldNum" sz="quarter" idx="10"/>
          </p:nvPr>
        </p:nvSpPr>
        <p:spPr/>
        <p:txBody>
          <a:bodyPr/>
          <a:lstStyle/>
          <a:p>
            <a:pPr>
              <a:defRPr/>
            </a:pPr>
            <a:fld id="{0392459D-376B-4583-83DA-20C043AC605F}" type="slidenum">
              <a:rPr lang="en-GB" smtClean="0"/>
              <a:pPr>
                <a:defRPr/>
              </a:pPr>
              <a:t>23</a:t>
            </a:fld>
            <a:endParaRPr lang="en-GB" dirty="0"/>
          </a:p>
        </p:txBody>
      </p:sp>
    </p:spTree>
    <p:extLst>
      <p:ext uri="{BB962C8B-B14F-4D97-AF65-F5344CB8AC3E}">
        <p14:creationId xmlns:p14="http://schemas.microsoft.com/office/powerpoint/2010/main" val="271511564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it-IT" dirty="0"/>
          </a:p>
        </p:txBody>
      </p:sp>
      <p:sp>
        <p:nvSpPr>
          <p:cNvPr id="4" name="Slide Number Placeholder 3"/>
          <p:cNvSpPr>
            <a:spLocks noGrp="1"/>
          </p:cNvSpPr>
          <p:nvPr>
            <p:ph type="sldNum" sz="quarter" idx="10"/>
          </p:nvPr>
        </p:nvSpPr>
        <p:spPr/>
        <p:txBody>
          <a:bodyPr/>
          <a:lstStyle/>
          <a:p>
            <a:pPr>
              <a:defRPr/>
            </a:pPr>
            <a:fld id="{0392459D-376B-4583-83DA-20C043AC605F}" type="slidenum">
              <a:rPr lang="en-GB" smtClean="0"/>
              <a:pPr>
                <a:defRPr/>
              </a:pPr>
              <a:t>24</a:t>
            </a:fld>
            <a:endParaRPr lang="en-GB" dirty="0"/>
          </a:p>
        </p:txBody>
      </p:sp>
    </p:spTree>
    <p:extLst>
      <p:ext uri="{BB962C8B-B14F-4D97-AF65-F5344CB8AC3E}">
        <p14:creationId xmlns:p14="http://schemas.microsoft.com/office/powerpoint/2010/main" val="50637052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it-IT" dirty="0"/>
          </a:p>
        </p:txBody>
      </p:sp>
      <p:sp>
        <p:nvSpPr>
          <p:cNvPr id="4" name="Slide Number Placeholder 3"/>
          <p:cNvSpPr>
            <a:spLocks noGrp="1"/>
          </p:cNvSpPr>
          <p:nvPr>
            <p:ph type="sldNum" sz="quarter" idx="10"/>
          </p:nvPr>
        </p:nvSpPr>
        <p:spPr/>
        <p:txBody>
          <a:bodyPr/>
          <a:lstStyle/>
          <a:p>
            <a:pPr>
              <a:defRPr/>
            </a:pPr>
            <a:fld id="{0392459D-376B-4583-83DA-20C043AC605F}" type="slidenum">
              <a:rPr lang="en-GB" smtClean="0"/>
              <a:pPr>
                <a:defRPr/>
              </a:pPr>
              <a:t>25</a:t>
            </a:fld>
            <a:endParaRPr lang="en-GB" dirty="0"/>
          </a:p>
        </p:txBody>
      </p:sp>
    </p:spTree>
    <p:extLst>
      <p:ext uri="{BB962C8B-B14F-4D97-AF65-F5344CB8AC3E}">
        <p14:creationId xmlns:p14="http://schemas.microsoft.com/office/powerpoint/2010/main" val="8672897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it-IT" dirty="0"/>
          </a:p>
        </p:txBody>
      </p:sp>
      <p:sp>
        <p:nvSpPr>
          <p:cNvPr id="4" name="Slide Number Placeholder 3"/>
          <p:cNvSpPr>
            <a:spLocks noGrp="1"/>
          </p:cNvSpPr>
          <p:nvPr>
            <p:ph type="sldNum" sz="quarter" idx="10"/>
          </p:nvPr>
        </p:nvSpPr>
        <p:spPr/>
        <p:txBody>
          <a:bodyPr/>
          <a:lstStyle/>
          <a:p>
            <a:pPr>
              <a:defRPr/>
            </a:pPr>
            <a:fld id="{0392459D-376B-4583-83DA-20C043AC605F}" type="slidenum">
              <a:rPr lang="en-GB" smtClean="0"/>
              <a:pPr>
                <a:defRPr/>
              </a:pPr>
              <a:t>26</a:t>
            </a:fld>
            <a:endParaRPr lang="en-GB" dirty="0"/>
          </a:p>
        </p:txBody>
      </p:sp>
    </p:spTree>
    <p:extLst>
      <p:ext uri="{BB962C8B-B14F-4D97-AF65-F5344CB8AC3E}">
        <p14:creationId xmlns:p14="http://schemas.microsoft.com/office/powerpoint/2010/main" val="57197218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it-IT" dirty="0"/>
          </a:p>
        </p:txBody>
      </p:sp>
      <p:sp>
        <p:nvSpPr>
          <p:cNvPr id="4" name="Slide Number Placeholder 3"/>
          <p:cNvSpPr>
            <a:spLocks noGrp="1"/>
          </p:cNvSpPr>
          <p:nvPr>
            <p:ph type="sldNum" sz="quarter" idx="10"/>
          </p:nvPr>
        </p:nvSpPr>
        <p:spPr/>
        <p:txBody>
          <a:bodyPr/>
          <a:lstStyle/>
          <a:p>
            <a:pPr>
              <a:defRPr/>
            </a:pPr>
            <a:fld id="{0392459D-376B-4583-83DA-20C043AC605F}" type="slidenum">
              <a:rPr lang="en-GB" smtClean="0"/>
              <a:pPr>
                <a:defRPr/>
              </a:pPr>
              <a:t>27</a:t>
            </a:fld>
            <a:endParaRPr lang="en-GB" dirty="0"/>
          </a:p>
        </p:txBody>
      </p:sp>
    </p:spTree>
    <p:extLst>
      <p:ext uri="{BB962C8B-B14F-4D97-AF65-F5344CB8AC3E}">
        <p14:creationId xmlns:p14="http://schemas.microsoft.com/office/powerpoint/2010/main" val="3134619835"/>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slideMaster" Target="../slideMasters/slideMaster1.xml"/><Relationship Id="rId1" Type="http://schemas.openxmlformats.org/officeDocument/2006/relationships/themeOverride" Target="../theme/themeOverride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Blue title slide ">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10" name="Title 1"/>
          <p:cNvSpPr>
            <a:spLocks noGrp="1"/>
          </p:cNvSpPr>
          <p:nvPr>
            <p:ph type="ctrTitle"/>
          </p:nvPr>
        </p:nvSpPr>
        <p:spPr bwMode="black">
          <a:xfrm>
            <a:off x="329184" y="2036820"/>
            <a:ext cx="6858000" cy="1206484"/>
          </a:xfrm>
          <a:prstGeom prst="rect">
            <a:avLst/>
          </a:prstGeom>
        </p:spPr>
        <p:txBody>
          <a:bodyPr anchor="b"/>
          <a:lstStyle>
            <a:lvl1pPr>
              <a:lnSpc>
                <a:spcPct val="90000"/>
              </a:lnSpc>
              <a:defRPr sz="4600" spc="-100">
                <a:solidFill>
                  <a:schemeClr val="bg1"/>
                </a:solidFill>
              </a:defRPr>
            </a:lvl1pPr>
          </a:lstStyle>
          <a:p>
            <a:r>
              <a:rPr lang="it-IT" smtClean="0"/>
              <a:t>Fare clic per modificare lo stile del titolo</a:t>
            </a:r>
            <a:endParaRPr lang="en-US" dirty="0"/>
          </a:p>
        </p:txBody>
      </p:sp>
      <p:sp>
        <p:nvSpPr>
          <p:cNvPr id="11" name="Subtitle 2"/>
          <p:cNvSpPr>
            <a:spLocks noGrp="1"/>
          </p:cNvSpPr>
          <p:nvPr>
            <p:ph type="subTitle" idx="1"/>
          </p:nvPr>
        </p:nvSpPr>
        <p:spPr bwMode="black">
          <a:xfrm>
            <a:off x="329184" y="3316628"/>
            <a:ext cx="6858000" cy="914400"/>
          </a:xfrm>
          <a:prstGeom prst="rect">
            <a:avLst/>
          </a:prstGeom>
        </p:spPr>
        <p:txBody>
          <a:bodyPr/>
          <a:lstStyle>
            <a:lvl1pPr marL="0" indent="0" algn="l">
              <a:buNone/>
              <a:defRPr b="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it-IT" smtClean="0"/>
              <a:t>Fare clic per modificare lo stile del sottotitolo dello schema</a:t>
            </a:r>
            <a:endParaRPr lang="en-US" dirty="0"/>
          </a:p>
        </p:txBody>
      </p:sp>
    </p:spTree>
    <p:extLst>
      <p:ext uri="{BB962C8B-B14F-4D97-AF65-F5344CB8AC3E}">
        <p14:creationId xmlns:p14="http://schemas.microsoft.com/office/powerpoint/2010/main" val="4293641327"/>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Half page, sub title with image">
    <p:spTree>
      <p:nvGrpSpPr>
        <p:cNvPr id="1" name=""/>
        <p:cNvGrpSpPr/>
        <p:nvPr/>
      </p:nvGrpSpPr>
      <p:grpSpPr>
        <a:xfrm>
          <a:off x="0" y="0"/>
          <a:ext cx="0" cy="0"/>
          <a:chOff x="0" y="0"/>
          <a:chExt cx="0" cy="0"/>
        </a:xfrm>
      </p:grpSpPr>
      <p:sp>
        <p:nvSpPr>
          <p:cNvPr id="4" name="Picture Placeholder 3"/>
          <p:cNvSpPr>
            <a:spLocks noGrp="1"/>
          </p:cNvSpPr>
          <p:nvPr>
            <p:ph type="pic" sz="quarter" idx="11"/>
          </p:nvPr>
        </p:nvSpPr>
        <p:spPr>
          <a:xfrm>
            <a:off x="4568827" y="1188000"/>
            <a:ext cx="3878263" cy="3222441"/>
          </a:xfrm>
          <a:prstGeom prst="rect">
            <a:avLst/>
          </a:prstGeom>
        </p:spPr>
        <p:txBody>
          <a:bodyPr rtlCol="0" anchor="ctr">
            <a:noAutofit/>
          </a:bodyPr>
          <a:lstStyle>
            <a:lvl1pPr algn="ctr">
              <a:defRPr b="0">
                <a:solidFill>
                  <a:schemeClr val="tx1"/>
                </a:solidFill>
              </a:defRPr>
            </a:lvl1pPr>
          </a:lstStyle>
          <a:p>
            <a:pPr lvl="0"/>
            <a:r>
              <a:rPr lang="en-US" noProof="0" smtClean="0"/>
              <a:t>Click icon to add picture</a:t>
            </a:r>
            <a:endParaRPr lang="en-US" noProof="0" dirty="0"/>
          </a:p>
        </p:txBody>
      </p:sp>
      <p:sp>
        <p:nvSpPr>
          <p:cNvPr id="7" name="Title 6"/>
          <p:cNvSpPr>
            <a:spLocks noGrp="1"/>
          </p:cNvSpPr>
          <p:nvPr>
            <p:ph type="title"/>
          </p:nvPr>
        </p:nvSpPr>
        <p:spPr bwMode="black">
          <a:xfrm>
            <a:off x="329184" y="235063"/>
            <a:ext cx="8458200" cy="429768"/>
          </a:xfrm>
          <a:prstGeom prst="rect">
            <a:avLst/>
          </a:prstGeom>
        </p:spPr>
        <p:txBody>
          <a:bodyPr/>
          <a:lstStyle>
            <a:lvl1pPr>
              <a:defRPr b="1" i="0">
                <a:solidFill>
                  <a:srgbClr val="000000"/>
                </a:solidFill>
                <a:latin typeface="HP Simplified" pitchFamily="34" charset="0"/>
                <a:cs typeface="HP Simplified" pitchFamily="34" charset="0"/>
              </a:defRPr>
            </a:lvl1pPr>
          </a:lstStyle>
          <a:p>
            <a:r>
              <a:rPr lang="it-IT" noProof="0" smtClean="0"/>
              <a:t>Fare clic per modificare lo stile del titolo</a:t>
            </a:r>
            <a:endParaRPr lang="en-US" noProof="0" dirty="0"/>
          </a:p>
        </p:txBody>
      </p:sp>
      <p:sp>
        <p:nvSpPr>
          <p:cNvPr id="6" name="Content Placeholder 5"/>
          <p:cNvSpPr>
            <a:spLocks noGrp="1"/>
          </p:cNvSpPr>
          <p:nvPr>
            <p:ph sz="quarter" idx="10"/>
          </p:nvPr>
        </p:nvSpPr>
        <p:spPr>
          <a:xfrm>
            <a:off x="329184" y="1188720"/>
            <a:ext cx="4011612" cy="3219768"/>
          </a:xfrm>
          <a:prstGeom prst="rect">
            <a:avLst/>
          </a:prstGeom>
        </p:spPr>
        <p:txBody>
          <a:bodyPr/>
          <a:lstStyle>
            <a:lvl2pPr>
              <a:defRPr>
                <a:solidFill>
                  <a:srgbClr val="000000"/>
                </a:solidFill>
              </a:defRPr>
            </a:lvl2pPr>
            <a:lvl3pPr>
              <a:defRPr>
                <a:solidFill>
                  <a:srgbClr val="000000"/>
                </a:solidFill>
              </a:defRPr>
            </a:lvl3pPr>
            <a:lvl4pPr>
              <a:defRPr>
                <a:solidFill>
                  <a:srgbClr val="000000"/>
                </a:solidFill>
              </a:defRPr>
            </a:lvl4pPr>
            <a:lvl5pPr>
              <a:defRPr>
                <a:solidFill>
                  <a:srgbClr val="000000"/>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Subtitle 2"/>
          <p:cNvSpPr>
            <a:spLocks noGrp="1"/>
          </p:cNvSpPr>
          <p:nvPr>
            <p:ph type="subTitle" idx="1"/>
          </p:nvPr>
        </p:nvSpPr>
        <p:spPr bwMode="black">
          <a:xfrm>
            <a:off x="329184" y="751390"/>
            <a:ext cx="8460105" cy="276999"/>
          </a:xfrm>
          <a:prstGeom prst="rect">
            <a:avLst/>
          </a:prstGeom>
        </p:spPr>
        <p:txBody>
          <a:bodyPr>
            <a:noAutofit/>
          </a:bodyPr>
          <a:lstStyle>
            <a:lvl1pPr marL="0" indent="0" algn="l">
              <a:lnSpc>
                <a:spcPct val="100000"/>
              </a:lnSpc>
              <a:buNone/>
              <a:defRPr sz="1800" b="0" i="0">
                <a:solidFill>
                  <a:srgbClr val="000000"/>
                </a:solidFill>
                <a:latin typeface="HP Simplified" pitchFamily="34" charset="0"/>
                <a:cs typeface="HP Simplified"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it-IT" noProof="0" smtClean="0"/>
              <a:t>Fare clic per modificare lo stile del sottotitolo dello schema</a:t>
            </a:r>
            <a:endParaRPr lang="en-US" noProof="0" dirty="0"/>
          </a:p>
        </p:txBody>
      </p:sp>
    </p:spTree>
    <p:extLst>
      <p:ext uri="{BB962C8B-B14F-4D97-AF65-F5344CB8AC3E}">
        <p14:creationId xmlns:p14="http://schemas.microsoft.com/office/powerpoint/2010/main" val="107903005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1_Ttitle, sub title with three columns">
    <p:spTree>
      <p:nvGrpSpPr>
        <p:cNvPr id="1" name=""/>
        <p:cNvGrpSpPr/>
        <p:nvPr/>
      </p:nvGrpSpPr>
      <p:grpSpPr>
        <a:xfrm>
          <a:off x="0" y="0"/>
          <a:ext cx="0" cy="0"/>
          <a:chOff x="0" y="0"/>
          <a:chExt cx="0" cy="0"/>
        </a:xfrm>
      </p:grpSpPr>
      <p:pic>
        <p:nvPicPr>
          <p:cNvPr id="8" name="Picture 7"/>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7680325" y="295275"/>
            <a:ext cx="1042988" cy="390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9"/>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6889750" y="398463"/>
            <a:ext cx="693738" cy="231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itle 6"/>
          <p:cNvSpPr>
            <a:spLocks noGrp="1"/>
          </p:cNvSpPr>
          <p:nvPr>
            <p:ph type="title"/>
          </p:nvPr>
        </p:nvSpPr>
        <p:spPr bwMode="black">
          <a:xfrm>
            <a:off x="329184" y="235063"/>
            <a:ext cx="8460105" cy="429768"/>
          </a:xfrm>
          <a:prstGeom prst="rect">
            <a:avLst/>
          </a:prstGeom>
        </p:spPr>
        <p:txBody>
          <a:bodyPr/>
          <a:lstStyle>
            <a:lvl1pPr>
              <a:defRPr>
                <a:solidFill>
                  <a:srgbClr val="000000"/>
                </a:solidFill>
              </a:defRPr>
            </a:lvl1pPr>
          </a:lstStyle>
          <a:p>
            <a:r>
              <a:rPr lang="it-IT" noProof="0" smtClean="0"/>
              <a:t>Fare clic per modificare lo stile del titolo</a:t>
            </a:r>
            <a:endParaRPr lang="en-US" noProof="0" dirty="0"/>
          </a:p>
        </p:txBody>
      </p:sp>
      <p:sp>
        <p:nvSpPr>
          <p:cNvPr id="9" name="Content Placeholder 8"/>
          <p:cNvSpPr>
            <a:spLocks noGrp="1"/>
          </p:cNvSpPr>
          <p:nvPr>
            <p:ph sz="quarter" idx="16"/>
          </p:nvPr>
        </p:nvSpPr>
        <p:spPr>
          <a:xfrm>
            <a:off x="329184" y="1188720"/>
            <a:ext cx="2523744" cy="3222624"/>
          </a:xfrm>
          <a:prstGeom prst="rect">
            <a:avLst/>
          </a:prstGeom>
        </p:spPr>
        <p:txBody>
          <a:bodyPr/>
          <a:lstStyle>
            <a:lvl2pPr>
              <a:defRPr>
                <a:solidFill>
                  <a:srgbClr val="000000"/>
                </a:solidFill>
              </a:defRPr>
            </a:lvl2pPr>
            <a:lvl3pPr>
              <a:defRPr>
                <a:solidFill>
                  <a:srgbClr val="000000"/>
                </a:solidFill>
              </a:defRPr>
            </a:lvl3pPr>
            <a:lvl4pPr>
              <a:defRPr>
                <a:solidFill>
                  <a:srgbClr val="000000"/>
                </a:solidFill>
              </a:defRPr>
            </a:lvl4pPr>
            <a:lvl5pPr>
              <a:defRPr>
                <a:solidFill>
                  <a:srgbClr val="000000"/>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2" name="Content Placeholder 11"/>
          <p:cNvSpPr>
            <a:spLocks noGrp="1"/>
          </p:cNvSpPr>
          <p:nvPr>
            <p:ph sz="quarter" idx="17"/>
          </p:nvPr>
        </p:nvSpPr>
        <p:spPr>
          <a:xfrm>
            <a:off x="3124486" y="1188720"/>
            <a:ext cx="2523744" cy="3222625"/>
          </a:xfrm>
          <a:prstGeom prst="rect">
            <a:avLst/>
          </a:prstGeom>
        </p:spPr>
        <p:txBody>
          <a:bodyPr/>
          <a:lstStyle>
            <a:lvl2pPr>
              <a:defRPr>
                <a:solidFill>
                  <a:srgbClr val="000000"/>
                </a:solidFill>
              </a:defRPr>
            </a:lvl2pPr>
            <a:lvl3pPr>
              <a:defRPr>
                <a:solidFill>
                  <a:srgbClr val="000000"/>
                </a:solidFill>
              </a:defRPr>
            </a:lvl3pPr>
            <a:lvl4pPr>
              <a:defRPr>
                <a:solidFill>
                  <a:srgbClr val="000000"/>
                </a:solidFill>
              </a:defRPr>
            </a:lvl4pPr>
            <a:lvl5pPr>
              <a:defRPr>
                <a:solidFill>
                  <a:srgbClr val="000000"/>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4" name="Content Placeholder 13"/>
          <p:cNvSpPr>
            <a:spLocks noGrp="1"/>
          </p:cNvSpPr>
          <p:nvPr>
            <p:ph sz="quarter" idx="18"/>
          </p:nvPr>
        </p:nvSpPr>
        <p:spPr>
          <a:xfrm>
            <a:off x="5919788" y="1188720"/>
            <a:ext cx="2527300" cy="3222624"/>
          </a:xfrm>
          <a:prstGeom prst="rect">
            <a:avLst/>
          </a:prstGeom>
        </p:spPr>
        <p:txBody>
          <a:bodyPr/>
          <a:lstStyle>
            <a:lvl2pPr>
              <a:defRPr>
                <a:solidFill>
                  <a:srgbClr val="000000"/>
                </a:solidFill>
              </a:defRPr>
            </a:lvl2pPr>
            <a:lvl3pPr>
              <a:defRPr>
                <a:solidFill>
                  <a:srgbClr val="000000"/>
                </a:solidFill>
              </a:defRPr>
            </a:lvl3pPr>
            <a:lvl4pPr>
              <a:defRPr>
                <a:solidFill>
                  <a:srgbClr val="000000"/>
                </a:solidFill>
              </a:defRPr>
            </a:lvl4pPr>
            <a:lvl5pPr>
              <a:defRPr>
                <a:solidFill>
                  <a:srgbClr val="000000"/>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Subtitle 2"/>
          <p:cNvSpPr>
            <a:spLocks noGrp="1"/>
          </p:cNvSpPr>
          <p:nvPr>
            <p:ph type="subTitle" idx="1"/>
          </p:nvPr>
        </p:nvSpPr>
        <p:spPr bwMode="black">
          <a:xfrm>
            <a:off x="329184" y="751390"/>
            <a:ext cx="8460105" cy="276999"/>
          </a:xfrm>
          <a:prstGeom prst="rect">
            <a:avLst/>
          </a:prstGeom>
        </p:spPr>
        <p:txBody>
          <a:bodyPr>
            <a:noAutofit/>
          </a:bodyPr>
          <a:lstStyle>
            <a:lvl1pPr marL="0" indent="0" algn="l">
              <a:lnSpc>
                <a:spcPct val="100000"/>
              </a:lnSpc>
              <a:buNone/>
              <a:defRPr sz="1800" b="0" i="0">
                <a:solidFill>
                  <a:srgbClr val="000000"/>
                </a:solidFill>
                <a:latin typeface="HP Simplified" pitchFamily="34" charset="0"/>
                <a:cs typeface="HP Simplified"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it-IT" noProof="0" smtClean="0"/>
              <a:t>Fare clic per modificare lo stile del sottotitolo dello schema</a:t>
            </a:r>
            <a:endParaRPr lang="en-US" noProof="0" dirty="0"/>
          </a:p>
        </p:txBody>
      </p:sp>
    </p:spTree>
    <p:extLst>
      <p:ext uri="{BB962C8B-B14F-4D97-AF65-F5344CB8AC3E}">
        <p14:creationId xmlns:p14="http://schemas.microsoft.com/office/powerpoint/2010/main" val="333712887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Title Slide">
    <p:spTree>
      <p:nvGrpSpPr>
        <p:cNvPr id="1" name=""/>
        <p:cNvGrpSpPr/>
        <p:nvPr/>
      </p:nvGrpSpPr>
      <p:grpSpPr>
        <a:xfrm>
          <a:off x="0" y="0"/>
          <a:ext cx="0" cy="0"/>
          <a:chOff x="0" y="0"/>
          <a:chExt cx="0" cy="0"/>
        </a:xfrm>
      </p:grpSpPr>
      <p:pic>
        <p:nvPicPr>
          <p:cNvPr id="2" name="Picture 1"/>
          <p:cNvPicPr>
            <a:picLocks noChangeAspect="1"/>
          </p:cNvPicPr>
          <p:nvPr userDrawn="1"/>
        </p:nvPicPr>
        <p:blipFill rotWithShape="1">
          <a:blip r:embed="rId2" cstate="print">
            <a:extLst>
              <a:ext uri="{28A0092B-C50C-407E-A947-70E740481C1C}">
                <a14:useLocalDpi xmlns:a14="http://schemas.microsoft.com/office/drawing/2010/main" val="0"/>
              </a:ext>
            </a:extLst>
          </a:blip>
          <a:srcRect l="73795" b="89584"/>
          <a:stretch/>
        </p:blipFill>
        <p:spPr>
          <a:xfrm>
            <a:off x="7560000" y="0"/>
            <a:ext cx="1584000" cy="465926"/>
          </a:xfrm>
          <a:prstGeom prst="rect">
            <a:avLst/>
          </a:prstGeom>
        </p:spPr>
      </p:pic>
    </p:spTree>
    <p:extLst>
      <p:ext uri="{BB962C8B-B14F-4D97-AF65-F5344CB8AC3E}">
        <p14:creationId xmlns:p14="http://schemas.microsoft.com/office/powerpoint/2010/main" val="916620933"/>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Pagina con Titolo">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a:xfrm>
            <a:off x="6858000" y="4855369"/>
            <a:ext cx="2133600" cy="273844"/>
          </a:xfrm>
          <a:prstGeom prst="rect">
            <a:avLst/>
          </a:prstGeom>
        </p:spPr>
        <p:txBody>
          <a:bodyPr/>
          <a:lstStyle/>
          <a:p>
            <a:fld id="{B6F15528-21DE-4FAA-801E-634DDDAF4B2B}" type="slidenum">
              <a:rPr lang="en-US" smtClean="0"/>
              <a:pPr/>
              <a:t>‹N›</a:t>
            </a:fld>
            <a:endParaRPr lang="en-US"/>
          </a:p>
        </p:txBody>
      </p:sp>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1"/>
            <a:ext cx="9144000" cy="5075072"/>
          </a:xfrm>
          <a:prstGeom prst="rect">
            <a:avLst/>
          </a:prstGeom>
        </p:spPr>
      </p:pic>
      <p:sp>
        <p:nvSpPr>
          <p:cNvPr id="8" name="Rectangle 7"/>
          <p:cNvSpPr/>
          <p:nvPr userDrawn="1"/>
        </p:nvSpPr>
        <p:spPr>
          <a:xfrm>
            <a:off x="-152400" y="114300"/>
            <a:ext cx="6629400" cy="4572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2" name="Title 11"/>
          <p:cNvSpPr>
            <a:spLocks noGrp="1"/>
          </p:cNvSpPr>
          <p:nvPr>
            <p:ph type="title"/>
          </p:nvPr>
        </p:nvSpPr>
        <p:spPr>
          <a:xfrm>
            <a:off x="228600" y="171451"/>
            <a:ext cx="6172200" cy="800100"/>
          </a:xfrm>
          <a:prstGeom prst="rect">
            <a:avLst/>
          </a:prstGeom>
        </p:spPr>
        <p:txBody>
          <a:bodyPr/>
          <a:lstStyle>
            <a:lvl1pPr algn="l">
              <a:defRPr sz="2800" b="0">
                <a:solidFill>
                  <a:srgbClr val="4578AD"/>
                </a:solidFill>
                <a:latin typeface="Open Sans" panose="020B0606030504020204" pitchFamily="34" charset="0"/>
                <a:ea typeface="Open Sans" panose="020B0606030504020204" pitchFamily="34" charset="0"/>
                <a:cs typeface="Open Sans" panose="020B0606030504020204" pitchFamily="34" charset="0"/>
              </a:defRPr>
            </a:lvl1pPr>
          </a:lstStyle>
          <a:p>
            <a:r>
              <a:rPr lang="en-US" smtClean="0"/>
              <a:t>Click to edit Master title style</a:t>
            </a:r>
            <a:endParaRPr lang="it-IT"/>
          </a:p>
        </p:txBody>
      </p:sp>
      <p:sp>
        <p:nvSpPr>
          <p:cNvPr id="13" name="Text Placeholder 3"/>
          <p:cNvSpPr>
            <a:spLocks noGrp="1"/>
          </p:cNvSpPr>
          <p:nvPr>
            <p:ph type="body" sz="half" idx="2"/>
          </p:nvPr>
        </p:nvSpPr>
        <p:spPr>
          <a:xfrm>
            <a:off x="457200" y="1076326"/>
            <a:ext cx="8153400" cy="3518297"/>
          </a:xfrm>
          <a:prstGeom prst="rect">
            <a:avLst/>
          </a:prstGeom>
        </p:spPr>
        <p:txBody>
          <a:bodyPr/>
          <a:lstStyle>
            <a:lvl1pPr marL="0" indent="0">
              <a:buNone/>
              <a:defRPr sz="2000">
                <a:latin typeface="Open Sans" panose="020B0606030504020204" pitchFamily="34" charset="0"/>
                <a:ea typeface="Open Sans" panose="020B0606030504020204" pitchFamily="34" charset="0"/>
                <a:cs typeface="Open Sans" panose="020B0606030504020204" pitchFamily="34" charset="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8613"/>
            <a:ext cx="7772400" cy="11017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fld id="{E3CCE833-16F5-407F-8A16-8BF40F991658}" type="datetimeFigureOut">
              <a:rPr lang="en-US"/>
              <a:pPr>
                <a:defRPr/>
              </a:pPr>
              <a:t>11/22/2016</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C493E7CE-ABB1-4D15-B98A-5D3EBCBC9A75}" type="slidenum">
              <a:rPr lang="en-US"/>
              <a:pPr>
                <a:defRPr/>
              </a:pPr>
              <a:t>‹N›</a:t>
            </a:fld>
            <a:endParaRPr lang="en-US"/>
          </a:p>
        </p:txBody>
      </p:sp>
    </p:spTree>
    <p:extLst>
      <p:ext uri="{BB962C8B-B14F-4D97-AF65-F5344CB8AC3E}">
        <p14:creationId xmlns:p14="http://schemas.microsoft.com/office/powerpoint/2010/main" val="201735066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965F33EF-EEAD-4B25-A95D-2488EFA1ED8E}" type="datetimeFigureOut">
              <a:rPr lang="en-US"/>
              <a:pPr>
                <a:defRPr/>
              </a:pPr>
              <a:t>11/22/2016</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1F02B8B3-504C-49A5-85C4-C86D612730B7}" type="slidenum">
              <a:rPr lang="en-US"/>
              <a:pPr>
                <a:defRPr/>
              </a:pPr>
              <a:t>‹N›</a:t>
            </a:fld>
            <a:endParaRPr lang="en-US"/>
          </a:p>
        </p:txBody>
      </p:sp>
    </p:spTree>
    <p:extLst>
      <p:ext uri="{BB962C8B-B14F-4D97-AF65-F5344CB8AC3E}">
        <p14:creationId xmlns:p14="http://schemas.microsoft.com/office/powerpoint/2010/main" val="274353814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5"/>
            <a:ext cx="7772400" cy="1022350"/>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179638"/>
            <a:ext cx="7772400" cy="112553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06A3EFD3-861B-47E4-AE5C-80C633033D64}" type="datetimeFigureOut">
              <a:rPr lang="en-US"/>
              <a:pPr>
                <a:defRPr/>
              </a:pPr>
              <a:t>11/22/2016</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3C6CECCA-1103-4872-83FC-A938834FB114}" type="slidenum">
              <a:rPr lang="en-US"/>
              <a:pPr>
                <a:defRPr/>
              </a:pPr>
              <a:t>‹N›</a:t>
            </a:fld>
            <a:endParaRPr lang="en-US"/>
          </a:p>
        </p:txBody>
      </p:sp>
    </p:spTree>
    <p:extLst>
      <p:ext uri="{BB962C8B-B14F-4D97-AF65-F5344CB8AC3E}">
        <p14:creationId xmlns:p14="http://schemas.microsoft.com/office/powerpoint/2010/main" val="263866070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00150"/>
            <a:ext cx="4038600" cy="33940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00150"/>
            <a:ext cx="4038600" cy="33940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78C53450-8B5C-4A03-992F-FFDE9AA1FF9D}" type="datetimeFigureOut">
              <a:rPr lang="en-US"/>
              <a:pPr>
                <a:defRPr/>
              </a:pPr>
              <a:t>11/22/2016</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B9971DE2-50B2-4432-9C94-E0431D8593FA}" type="slidenum">
              <a:rPr lang="en-US"/>
              <a:pPr>
                <a:defRPr/>
              </a:pPr>
              <a:t>‹N›</a:t>
            </a:fld>
            <a:endParaRPr lang="en-US"/>
          </a:p>
        </p:txBody>
      </p:sp>
    </p:spTree>
    <p:extLst>
      <p:ext uri="{BB962C8B-B14F-4D97-AF65-F5344CB8AC3E}">
        <p14:creationId xmlns:p14="http://schemas.microsoft.com/office/powerpoint/2010/main" val="152030479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150938"/>
            <a:ext cx="4040188" cy="4810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631950"/>
            <a:ext cx="4040188" cy="2962275"/>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150938"/>
            <a:ext cx="4041775" cy="4810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1631950"/>
            <a:ext cx="4041775" cy="2962275"/>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47335EE8-ABC5-4974-A8F6-681281570C2E}" type="datetimeFigureOut">
              <a:rPr lang="en-US"/>
              <a:pPr>
                <a:defRPr/>
              </a:pPr>
              <a:t>11/22/2016</a:t>
            </a:fld>
            <a:endParaRPr 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A98FBA03-66B5-4423-A5D7-EE34D4F152E1}" type="slidenum">
              <a:rPr lang="en-US"/>
              <a:pPr>
                <a:defRPr/>
              </a:pPr>
              <a:t>‹N›</a:t>
            </a:fld>
            <a:endParaRPr lang="en-US"/>
          </a:p>
        </p:txBody>
      </p:sp>
    </p:spTree>
    <p:extLst>
      <p:ext uri="{BB962C8B-B14F-4D97-AF65-F5344CB8AC3E}">
        <p14:creationId xmlns:p14="http://schemas.microsoft.com/office/powerpoint/2010/main" val="207838186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F149AA7C-2B1B-4A0B-90F7-E2710466084E}" type="datetimeFigureOut">
              <a:rPr lang="en-US"/>
              <a:pPr>
                <a:defRPr/>
              </a:pPr>
              <a:t>11/22/2016</a:t>
            </a:fld>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F9A48A3A-2F8D-4948-AC47-BD3137911F1B}" type="slidenum">
              <a:rPr lang="en-US"/>
              <a:pPr>
                <a:defRPr/>
              </a:pPr>
              <a:t>‹N›</a:t>
            </a:fld>
            <a:endParaRPr lang="en-US"/>
          </a:p>
        </p:txBody>
      </p:sp>
    </p:spTree>
    <p:extLst>
      <p:ext uri="{BB962C8B-B14F-4D97-AF65-F5344CB8AC3E}">
        <p14:creationId xmlns:p14="http://schemas.microsoft.com/office/powerpoint/2010/main" val="420412718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White divider slide">
    <p:spTree>
      <p:nvGrpSpPr>
        <p:cNvPr id="1" name=""/>
        <p:cNvGrpSpPr/>
        <p:nvPr/>
      </p:nvGrpSpPr>
      <p:grpSpPr>
        <a:xfrm>
          <a:off x="0" y="0"/>
          <a:ext cx="0" cy="0"/>
          <a:chOff x="0" y="0"/>
          <a:chExt cx="0" cy="0"/>
        </a:xfrm>
      </p:grpSpPr>
      <p:sp>
        <p:nvSpPr>
          <p:cNvPr id="4" name="TextBox 5"/>
          <p:cNvSpPr txBox="1">
            <a:spLocks noChangeArrowheads="1"/>
          </p:cNvSpPr>
          <p:nvPr userDrawn="1"/>
        </p:nvSpPr>
        <p:spPr bwMode="auto">
          <a:xfrm>
            <a:off x="328613" y="4759325"/>
            <a:ext cx="8013700" cy="228600"/>
          </a:xfrm>
          <a:prstGeom prst="rect">
            <a:avLst/>
          </a:prstGeom>
          <a:noFill/>
          <a:ln>
            <a:noFill/>
          </a:ln>
          <a:extLst/>
        </p:spPr>
        <p:txBody>
          <a:bodyPr lIns="0"/>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defTabSz="4572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defTabSz="4572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defTabSz="4572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defTabSz="4572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defRPr/>
            </a:pPr>
            <a:r>
              <a:rPr lang="en-US" altLang="it-IT" sz="700" smtClean="0">
                <a:solidFill>
                  <a:srgbClr val="B9B8BB"/>
                </a:solidFill>
                <a:latin typeface="HP Simplified"/>
                <a:ea typeface="HP Simplified"/>
                <a:cs typeface="HP Simplified"/>
              </a:rPr>
              <a:t>© Copyright 2013 Hewlett-Packard Development Company, L.P.  The information contained herein is subject to change without notice.</a:t>
            </a:r>
          </a:p>
        </p:txBody>
      </p:sp>
      <p:sp>
        <p:nvSpPr>
          <p:cNvPr id="16" name="Title 1"/>
          <p:cNvSpPr>
            <a:spLocks noGrp="1"/>
          </p:cNvSpPr>
          <p:nvPr>
            <p:ph type="ctrTitle"/>
          </p:nvPr>
        </p:nvSpPr>
        <p:spPr bwMode="black">
          <a:xfrm>
            <a:off x="329184" y="237744"/>
            <a:ext cx="7222352" cy="2006703"/>
          </a:xfrm>
          <a:prstGeom prst="rect">
            <a:avLst/>
          </a:prstGeom>
        </p:spPr>
        <p:txBody>
          <a:bodyPr anchor="t">
            <a:noAutofit/>
          </a:bodyPr>
          <a:lstStyle>
            <a:lvl1pPr algn="l">
              <a:lnSpc>
                <a:spcPct val="90000"/>
              </a:lnSpc>
              <a:defRPr sz="4000" b="1" i="0" spc="-100">
                <a:solidFill>
                  <a:schemeClr val="tx1"/>
                </a:solidFill>
                <a:latin typeface="HP Simplified" pitchFamily="34" charset="0"/>
                <a:cs typeface="HP Simplified" pitchFamily="34" charset="0"/>
              </a:defRPr>
            </a:lvl1pPr>
          </a:lstStyle>
          <a:p>
            <a:r>
              <a:rPr lang="it-IT" noProof="0" smtClean="0"/>
              <a:t>Fare clic per modificare lo stile del titolo</a:t>
            </a:r>
            <a:endParaRPr lang="en-US" noProof="0" dirty="0"/>
          </a:p>
        </p:txBody>
      </p:sp>
    </p:spTree>
    <p:extLst>
      <p:ext uri="{BB962C8B-B14F-4D97-AF65-F5344CB8AC3E}">
        <p14:creationId xmlns:p14="http://schemas.microsoft.com/office/powerpoint/2010/main" val="2284606243"/>
      </p:ext>
    </p:extLst>
  </p:cSld>
  <p:clrMapOvr>
    <a:masterClrMapping/>
  </p:clrMapOvr>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34D56B10-34EA-4131-ACEB-8C695994BD70}" type="datetimeFigureOut">
              <a:rPr lang="en-US"/>
              <a:pPr>
                <a:defRPr/>
              </a:pPr>
              <a:t>11/22/2016</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6351B2C2-0F3E-41D6-8338-667391D75407}" type="slidenum">
              <a:rPr lang="en-US"/>
              <a:pPr>
                <a:defRPr/>
              </a:pPr>
              <a:t>‹N›</a:t>
            </a:fld>
            <a:endParaRPr lang="en-US"/>
          </a:p>
        </p:txBody>
      </p:sp>
    </p:spTree>
    <p:extLst>
      <p:ext uri="{BB962C8B-B14F-4D97-AF65-F5344CB8AC3E}">
        <p14:creationId xmlns:p14="http://schemas.microsoft.com/office/powerpoint/2010/main" val="154836770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04788"/>
            <a:ext cx="3008313" cy="871537"/>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04788"/>
            <a:ext cx="5111750" cy="4389437"/>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076325"/>
            <a:ext cx="3008313" cy="351790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54936A03-D936-42AF-AE3E-0289EC843448}" type="datetimeFigureOut">
              <a:rPr lang="en-US"/>
              <a:pPr>
                <a:defRPr/>
              </a:pPr>
              <a:t>11/22/2016</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5B657548-42F7-449D-8DA7-E2D255EA1165}" type="slidenum">
              <a:rPr lang="en-US"/>
              <a:pPr>
                <a:defRPr/>
              </a:pPr>
              <a:t>‹N›</a:t>
            </a:fld>
            <a:endParaRPr lang="en-US"/>
          </a:p>
        </p:txBody>
      </p:sp>
    </p:spTree>
    <p:extLst>
      <p:ext uri="{BB962C8B-B14F-4D97-AF65-F5344CB8AC3E}">
        <p14:creationId xmlns:p14="http://schemas.microsoft.com/office/powerpoint/2010/main" val="260807215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450"/>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460375"/>
            <a:ext cx="5486400" cy="30861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4025900"/>
            <a:ext cx="5486400" cy="60325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752846DB-0242-4A98-898E-0949A77EF366}" type="datetimeFigureOut">
              <a:rPr lang="en-US"/>
              <a:pPr>
                <a:defRPr/>
              </a:pPr>
              <a:t>11/22/2016</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D1979D26-8FAC-4721-93D3-8E3CA24B3134}" type="slidenum">
              <a:rPr lang="en-US"/>
              <a:pPr>
                <a:defRPr/>
              </a:pPr>
              <a:t>‹N›</a:t>
            </a:fld>
            <a:endParaRPr lang="en-US"/>
          </a:p>
        </p:txBody>
      </p:sp>
    </p:spTree>
    <p:extLst>
      <p:ext uri="{BB962C8B-B14F-4D97-AF65-F5344CB8AC3E}">
        <p14:creationId xmlns:p14="http://schemas.microsoft.com/office/powerpoint/2010/main" val="155512706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76A6492C-8369-4D84-8DAF-FEDEBEA73D38}" type="datetimeFigureOut">
              <a:rPr lang="en-US"/>
              <a:pPr>
                <a:defRPr/>
              </a:pPr>
              <a:t>11/22/2016</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CA9061DA-B1E6-4D32-8DB4-F4351EB69840}" type="slidenum">
              <a:rPr lang="en-US"/>
              <a:pPr>
                <a:defRPr/>
              </a:pPr>
              <a:t>‹N›</a:t>
            </a:fld>
            <a:endParaRPr lang="en-US"/>
          </a:p>
        </p:txBody>
      </p:sp>
    </p:spTree>
    <p:extLst>
      <p:ext uri="{BB962C8B-B14F-4D97-AF65-F5344CB8AC3E}">
        <p14:creationId xmlns:p14="http://schemas.microsoft.com/office/powerpoint/2010/main" val="64994307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6375"/>
            <a:ext cx="2057400" cy="438785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06375"/>
            <a:ext cx="6019800" cy="438785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BCD255DC-7419-4F40-8424-BB6A06C53881}" type="datetimeFigureOut">
              <a:rPr lang="en-US"/>
              <a:pPr>
                <a:defRPr/>
              </a:pPr>
              <a:t>11/22/2016</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21B5B3AA-868F-4C54-A773-7FB7E80C8629}" type="slidenum">
              <a:rPr lang="en-US"/>
              <a:pPr>
                <a:defRPr/>
              </a:pPr>
              <a:t>‹N›</a:t>
            </a:fld>
            <a:endParaRPr lang="en-US"/>
          </a:p>
        </p:txBody>
      </p:sp>
    </p:spTree>
    <p:extLst>
      <p:ext uri="{BB962C8B-B14F-4D97-AF65-F5344CB8AC3E}">
        <p14:creationId xmlns:p14="http://schemas.microsoft.com/office/powerpoint/2010/main" val="3322367060"/>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AFE1D70C-6370-4FEC-B439-E9CCECA4FC92}" type="datetimeFigureOut">
              <a:rPr lang="en-US"/>
              <a:pPr>
                <a:defRPr/>
              </a:pPr>
              <a:t>11/22/2016</a:t>
            </a:fld>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3178D6BC-5D0C-4E0D-8CC5-44FB4EBDAD40}" type="slidenum">
              <a:rPr lang="en-US"/>
              <a:pPr>
                <a:defRPr/>
              </a:pPr>
              <a:t>‹N›</a:t>
            </a:fld>
            <a:endParaRPr lang="en-US"/>
          </a:p>
        </p:txBody>
      </p:sp>
    </p:spTree>
    <p:extLst>
      <p:ext uri="{BB962C8B-B14F-4D97-AF65-F5344CB8AC3E}">
        <p14:creationId xmlns:p14="http://schemas.microsoft.com/office/powerpoint/2010/main" val="23986044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Blue quote slide with subtitle">
    <p:bg>
      <p:bgPr>
        <a:solidFill>
          <a:schemeClr val="tx2"/>
        </a:solidFill>
        <a:effectLst/>
      </p:bgPr>
    </p:bg>
    <p:spTree>
      <p:nvGrpSpPr>
        <p:cNvPr id="1" name=""/>
        <p:cNvGrpSpPr/>
        <p:nvPr/>
      </p:nvGrpSpPr>
      <p:grpSpPr>
        <a:xfrm>
          <a:off x="0" y="0"/>
          <a:ext cx="0" cy="0"/>
          <a:chOff x="0" y="0"/>
          <a:chExt cx="0" cy="0"/>
        </a:xfrm>
      </p:grpSpPr>
      <p:pic>
        <p:nvPicPr>
          <p:cNvPr id="4" name="Picture 6" descr="HP_White_RGB_150_SM.pn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8505825" y="4535488"/>
            <a:ext cx="365125"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Box 5"/>
          <p:cNvSpPr txBox="1">
            <a:spLocks noChangeArrowheads="1"/>
          </p:cNvSpPr>
          <p:nvPr userDrawn="1"/>
        </p:nvSpPr>
        <p:spPr bwMode="auto">
          <a:xfrm>
            <a:off x="328613" y="4759325"/>
            <a:ext cx="8013700" cy="228600"/>
          </a:xfrm>
          <a:prstGeom prst="rect">
            <a:avLst/>
          </a:prstGeom>
          <a:noFill/>
          <a:ln>
            <a:noFill/>
          </a:ln>
          <a:extLst/>
        </p:spPr>
        <p:txBody>
          <a:bodyPr lIns="0"/>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defTabSz="4572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defTabSz="4572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defTabSz="4572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defTabSz="4572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defRPr/>
            </a:pPr>
            <a:r>
              <a:rPr lang="en-US" altLang="it-IT" sz="700" smtClean="0">
                <a:solidFill>
                  <a:schemeClr val="bg1"/>
                </a:solidFill>
                <a:latin typeface="HP Simplified"/>
                <a:ea typeface="HP Simplified"/>
                <a:cs typeface="HP Simplified"/>
              </a:rPr>
              <a:t>© Copyright 2013 Hewlett-Packard Development Company, L.P.  The information contained herein is subject to change without notice.</a:t>
            </a:r>
          </a:p>
        </p:txBody>
      </p:sp>
      <p:sp>
        <p:nvSpPr>
          <p:cNvPr id="16" name="Title 1"/>
          <p:cNvSpPr>
            <a:spLocks noGrp="1"/>
          </p:cNvSpPr>
          <p:nvPr>
            <p:ph type="ctrTitle"/>
          </p:nvPr>
        </p:nvSpPr>
        <p:spPr bwMode="black">
          <a:xfrm>
            <a:off x="329184" y="240919"/>
            <a:ext cx="7222352" cy="2006703"/>
          </a:xfrm>
          <a:prstGeom prst="rect">
            <a:avLst/>
          </a:prstGeom>
        </p:spPr>
        <p:txBody>
          <a:bodyPr anchor="t">
            <a:noAutofit/>
          </a:bodyPr>
          <a:lstStyle>
            <a:lvl1pPr algn="l" defTabSz="457200" rtl="0" eaLnBrk="1" latinLnBrk="0" hangingPunct="1">
              <a:lnSpc>
                <a:spcPct val="90000"/>
              </a:lnSpc>
              <a:spcBef>
                <a:spcPct val="0"/>
              </a:spcBef>
              <a:spcAft>
                <a:spcPts val="0"/>
              </a:spcAft>
              <a:buNone/>
              <a:defRPr lang="en-US" sz="4000" b="1" i="0" kern="1200" spc="-100" noProof="0" dirty="0">
                <a:solidFill>
                  <a:schemeClr val="bg1"/>
                </a:solidFill>
                <a:latin typeface="HP Simplified" pitchFamily="34" charset="0"/>
                <a:ea typeface="+mj-ea"/>
                <a:cs typeface="HP Simplified" pitchFamily="34" charset="0"/>
              </a:defRPr>
            </a:lvl1pPr>
          </a:lstStyle>
          <a:p>
            <a:r>
              <a:rPr lang="it-IT" noProof="0" smtClean="0"/>
              <a:t>Fare clic per modificare lo stile del titolo</a:t>
            </a:r>
            <a:endParaRPr lang="en-US" noProof="0" dirty="0"/>
          </a:p>
        </p:txBody>
      </p:sp>
      <p:sp>
        <p:nvSpPr>
          <p:cNvPr id="5" name="Subtitle 2"/>
          <p:cNvSpPr>
            <a:spLocks noGrp="1"/>
          </p:cNvSpPr>
          <p:nvPr>
            <p:ph type="subTitle" idx="1"/>
          </p:nvPr>
        </p:nvSpPr>
        <p:spPr>
          <a:xfrm>
            <a:off x="325269" y="3305361"/>
            <a:ext cx="5148072" cy="649224"/>
          </a:xfrm>
          <a:prstGeom prst="rect">
            <a:avLst/>
          </a:prstGeom>
        </p:spPr>
        <p:txBody>
          <a:bodyPr>
            <a:noAutofit/>
          </a:bodyPr>
          <a:lstStyle>
            <a:lvl1pPr marL="0" indent="0" algn="l">
              <a:lnSpc>
                <a:spcPct val="100000"/>
              </a:lnSpc>
              <a:spcBef>
                <a:spcPts val="0"/>
              </a:spcBef>
              <a:buNone/>
              <a:defRPr sz="1800" b="0">
                <a:solidFill>
                  <a:srgbClr val="FFFFFF"/>
                </a:solidFill>
                <a:latin typeface="+mn-lt"/>
                <a:cs typeface="Aria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it-IT" noProof="0" smtClean="0"/>
              <a:t>Fare clic per modificare lo stile del sottotitolo dello schema</a:t>
            </a:r>
            <a:endParaRPr lang="en-US" noProof="0" dirty="0"/>
          </a:p>
        </p:txBody>
      </p:sp>
    </p:spTree>
    <p:extLst>
      <p:ext uri="{BB962C8B-B14F-4D97-AF65-F5344CB8AC3E}">
        <p14:creationId xmlns:p14="http://schemas.microsoft.com/office/powerpoint/2010/main" val="709923921"/>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pic>
        <p:nvPicPr>
          <p:cNvPr id="3" name="Picture 3"/>
          <p:cNvPicPr>
            <a:picLocks noChangeAspect="1"/>
          </p:cNvPicPr>
          <p:nvPr userDrawn="1"/>
        </p:nvPicPr>
        <p:blipFill>
          <a:blip r:embed="rId2">
            <a:extLst>
              <a:ext uri="{28A0092B-C50C-407E-A947-70E740481C1C}">
                <a14:useLocalDpi xmlns:a14="http://schemas.microsoft.com/office/drawing/2010/main" val="0"/>
              </a:ext>
            </a:extLst>
          </a:blip>
          <a:srcRect b="19965"/>
          <a:stretch>
            <a:fillRect/>
          </a:stretch>
        </p:blipFill>
        <p:spPr bwMode="auto">
          <a:xfrm>
            <a:off x="55563" y="4738688"/>
            <a:ext cx="4894262" cy="350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itle 6"/>
          <p:cNvSpPr>
            <a:spLocks noGrp="1"/>
          </p:cNvSpPr>
          <p:nvPr>
            <p:ph type="title"/>
          </p:nvPr>
        </p:nvSpPr>
        <p:spPr bwMode="black">
          <a:xfrm>
            <a:off x="1207826" y="160000"/>
            <a:ext cx="7238563" cy="430887"/>
          </a:xfrm>
          <a:prstGeom prst="rect">
            <a:avLst/>
          </a:prstGeom>
        </p:spPr>
        <p:txBody>
          <a:bodyPr>
            <a:noAutofit/>
          </a:bodyPr>
          <a:lstStyle>
            <a:lvl1pPr>
              <a:defRPr b="1" i="0">
                <a:solidFill>
                  <a:schemeClr val="bg1"/>
                </a:solidFill>
                <a:latin typeface="HP Simplified" pitchFamily="34" charset="0"/>
                <a:cs typeface="HP Simplified" pitchFamily="34" charset="0"/>
              </a:defRPr>
            </a:lvl1pPr>
          </a:lstStyle>
          <a:p>
            <a:r>
              <a:rPr lang="it-IT" noProof="0" smtClean="0"/>
              <a:t>Fare clic per modificare lo stile del titolo</a:t>
            </a:r>
            <a:endParaRPr lang="en-US" noProof="0" dirty="0"/>
          </a:p>
        </p:txBody>
      </p:sp>
    </p:spTree>
    <p:extLst>
      <p:ext uri="{BB962C8B-B14F-4D97-AF65-F5344CB8AC3E}">
        <p14:creationId xmlns:p14="http://schemas.microsoft.com/office/powerpoint/2010/main" val="1584623654"/>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2_Title Only">
    <p:spTree>
      <p:nvGrpSpPr>
        <p:cNvPr id="1" name=""/>
        <p:cNvGrpSpPr/>
        <p:nvPr/>
      </p:nvGrpSpPr>
      <p:grpSpPr>
        <a:xfrm>
          <a:off x="0" y="0"/>
          <a:ext cx="0" cy="0"/>
          <a:chOff x="0" y="0"/>
          <a:chExt cx="0" cy="0"/>
        </a:xfrm>
      </p:grpSpPr>
      <p:sp>
        <p:nvSpPr>
          <p:cNvPr id="2" name="Rectangle 1"/>
          <p:cNvSpPr/>
          <p:nvPr userDrawn="1"/>
        </p:nvSpPr>
        <p:spPr>
          <a:xfrm>
            <a:off x="0" y="577850"/>
            <a:ext cx="9144000" cy="387350"/>
          </a:xfrm>
          <a:prstGeom prst="rect">
            <a:avLst/>
          </a:prstGeom>
          <a:gradFill flip="none" rotWithShape="1">
            <a:gsLst>
              <a:gs pos="0">
                <a:schemeClr val="tx1">
                  <a:lumMod val="50000"/>
                  <a:lumOff val="50000"/>
                </a:schemeClr>
              </a:gs>
              <a:gs pos="100000">
                <a:schemeClr val="bg1">
                  <a:lumMod val="75000"/>
                </a:schemeClr>
              </a:gs>
            </a:gsLst>
            <a:lin ang="5400000" scaled="0"/>
            <a:tileRect/>
          </a:gradFill>
          <a:ln>
            <a:solidFill>
              <a:schemeClr val="bg1">
                <a:lumMod val="85000"/>
              </a:schemeClr>
            </a:solid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Tree>
    <p:extLst>
      <p:ext uri="{BB962C8B-B14F-4D97-AF65-F5344CB8AC3E}">
        <p14:creationId xmlns:p14="http://schemas.microsoft.com/office/powerpoint/2010/main" val="187567606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_Title Only">
    <p:spTree>
      <p:nvGrpSpPr>
        <p:cNvPr id="1" name=""/>
        <p:cNvGrpSpPr/>
        <p:nvPr/>
      </p:nvGrpSpPr>
      <p:grpSpPr>
        <a:xfrm>
          <a:off x="0" y="0"/>
          <a:ext cx="0" cy="0"/>
          <a:chOff x="0" y="0"/>
          <a:chExt cx="0" cy="0"/>
        </a:xfrm>
      </p:grpSpPr>
      <p:sp>
        <p:nvSpPr>
          <p:cNvPr id="3" name="Rectangle 1"/>
          <p:cNvSpPr/>
          <p:nvPr userDrawn="1"/>
        </p:nvSpPr>
        <p:spPr>
          <a:xfrm>
            <a:off x="0" y="0"/>
            <a:ext cx="9144000" cy="714375"/>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7" name="Title 6"/>
          <p:cNvSpPr>
            <a:spLocks noGrp="1"/>
          </p:cNvSpPr>
          <p:nvPr>
            <p:ph type="title"/>
          </p:nvPr>
        </p:nvSpPr>
        <p:spPr bwMode="black">
          <a:xfrm>
            <a:off x="1207826" y="160000"/>
            <a:ext cx="7238563" cy="430887"/>
          </a:xfrm>
          <a:prstGeom prst="rect">
            <a:avLst/>
          </a:prstGeom>
        </p:spPr>
        <p:txBody>
          <a:bodyPr>
            <a:noAutofit/>
          </a:bodyPr>
          <a:lstStyle>
            <a:lvl1pPr>
              <a:defRPr b="1" i="0">
                <a:solidFill>
                  <a:schemeClr val="bg1"/>
                </a:solidFill>
                <a:latin typeface="HP Simplified" pitchFamily="34" charset="0"/>
                <a:cs typeface="HP Simplified" pitchFamily="34" charset="0"/>
              </a:defRPr>
            </a:lvl1pPr>
          </a:lstStyle>
          <a:p>
            <a:r>
              <a:rPr lang="it-IT" noProof="0" smtClean="0"/>
              <a:t>Fare clic per modificare lo stile del titolo</a:t>
            </a:r>
            <a:endParaRPr lang="en-US" noProof="0" dirty="0"/>
          </a:p>
        </p:txBody>
      </p:sp>
    </p:spTree>
    <p:extLst>
      <p:ext uri="{BB962C8B-B14F-4D97-AF65-F5344CB8AC3E}">
        <p14:creationId xmlns:p14="http://schemas.microsoft.com/office/powerpoint/2010/main" val="101345971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Title, sub title with content">
    <p:spTree>
      <p:nvGrpSpPr>
        <p:cNvPr id="1" name=""/>
        <p:cNvGrpSpPr/>
        <p:nvPr/>
      </p:nvGrpSpPr>
      <p:grpSpPr>
        <a:xfrm>
          <a:off x="0" y="0"/>
          <a:ext cx="0" cy="0"/>
          <a:chOff x="0" y="0"/>
          <a:chExt cx="0" cy="0"/>
        </a:xfrm>
      </p:grpSpPr>
      <p:pic>
        <p:nvPicPr>
          <p:cNvPr id="5" name="Picture 7"/>
          <p:cNvPicPr>
            <a:picLocks noChangeAspect="1"/>
          </p:cNvPicPr>
          <p:nvPr userDrawn="1"/>
        </p:nvPicPr>
        <p:blipFill>
          <a:blip r:embed="rId2">
            <a:extLst>
              <a:ext uri="{28A0092B-C50C-407E-A947-70E740481C1C}">
                <a14:useLocalDpi xmlns:a14="http://schemas.microsoft.com/office/drawing/2010/main" val="0"/>
              </a:ext>
            </a:extLst>
          </a:blip>
          <a:srcRect b="19965"/>
          <a:stretch>
            <a:fillRect/>
          </a:stretch>
        </p:blipFill>
        <p:spPr bwMode="auto">
          <a:xfrm>
            <a:off x="55563" y="4738688"/>
            <a:ext cx="4894262" cy="350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Subtitle 2"/>
          <p:cNvSpPr>
            <a:spLocks noGrp="1"/>
          </p:cNvSpPr>
          <p:nvPr>
            <p:ph type="subTitle" idx="1"/>
          </p:nvPr>
        </p:nvSpPr>
        <p:spPr bwMode="black">
          <a:xfrm>
            <a:off x="329184" y="751390"/>
            <a:ext cx="8117206" cy="276999"/>
          </a:xfrm>
          <a:prstGeom prst="rect">
            <a:avLst/>
          </a:prstGeom>
        </p:spPr>
        <p:txBody>
          <a:bodyPr>
            <a:noAutofit/>
          </a:bodyPr>
          <a:lstStyle>
            <a:lvl1pPr marL="0" indent="0" algn="l">
              <a:lnSpc>
                <a:spcPct val="100000"/>
              </a:lnSpc>
              <a:buNone/>
              <a:defRPr sz="1800" b="0" i="0">
                <a:solidFill>
                  <a:srgbClr val="000000"/>
                </a:solidFill>
                <a:latin typeface="HP Simplified" pitchFamily="34" charset="0"/>
                <a:cs typeface="HP Simplified"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it-IT" noProof="0" smtClean="0"/>
              <a:t>Fare clic per modificare lo stile del sottotitolo dello schema</a:t>
            </a:r>
            <a:endParaRPr lang="en-US" noProof="0" dirty="0"/>
          </a:p>
        </p:txBody>
      </p:sp>
      <p:sp>
        <p:nvSpPr>
          <p:cNvPr id="7" name="Title 6"/>
          <p:cNvSpPr>
            <a:spLocks noGrp="1"/>
          </p:cNvSpPr>
          <p:nvPr>
            <p:ph type="title"/>
          </p:nvPr>
        </p:nvSpPr>
        <p:spPr bwMode="black">
          <a:xfrm>
            <a:off x="329184" y="235064"/>
            <a:ext cx="8117206" cy="430887"/>
          </a:xfrm>
          <a:prstGeom prst="rect">
            <a:avLst/>
          </a:prstGeom>
        </p:spPr>
        <p:txBody>
          <a:bodyPr>
            <a:noAutofit/>
          </a:bodyPr>
          <a:lstStyle>
            <a:lvl1pPr>
              <a:defRPr b="1" i="0">
                <a:solidFill>
                  <a:srgbClr val="000000"/>
                </a:solidFill>
                <a:latin typeface="HP Simplified" pitchFamily="34" charset="0"/>
                <a:cs typeface="HP Simplified" pitchFamily="34" charset="0"/>
              </a:defRPr>
            </a:lvl1pPr>
          </a:lstStyle>
          <a:p>
            <a:r>
              <a:rPr lang="it-IT" noProof="0" smtClean="0"/>
              <a:t>Fare clic per modificare lo stile del titolo</a:t>
            </a:r>
            <a:endParaRPr lang="en-US" noProof="0" dirty="0"/>
          </a:p>
        </p:txBody>
      </p:sp>
      <p:sp>
        <p:nvSpPr>
          <p:cNvPr id="6" name="Content Placeholder 5"/>
          <p:cNvSpPr>
            <a:spLocks noGrp="1"/>
          </p:cNvSpPr>
          <p:nvPr>
            <p:ph sz="quarter" idx="10"/>
          </p:nvPr>
        </p:nvSpPr>
        <p:spPr>
          <a:xfrm>
            <a:off x="329184" y="1188721"/>
            <a:ext cx="8119872" cy="3228975"/>
          </a:xfrm>
          <a:prstGeom prst="rect">
            <a:avLst/>
          </a:prstGeom>
        </p:spPr>
        <p:txBody>
          <a:bodyPr>
            <a:noAutofit/>
          </a:bodyPr>
          <a:lstStyle>
            <a:lvl2pPr>
              <a:defRPr>
                <a:solidFill>
                  <a:srgbClr val="000000"/>
                </a:solidFill>
              </a:defRPr>
            </a:lvl2pPr>
            <a:lvl3pPr>
              <a:defRPr>
                <a:solidFill>
                  <a:srgbClr val="000000"/>
                </a:solidFill>
              </a:defRPr>
            </a:lvl3pPr>
            <a:lvl4pPr>
              <a:defRPr>
                <a:solidFill>
                  <a:srgbClr val="000000"/>
                </a:solidFill>
              </a:defRPr>
            </a:lvl4pPr>
            <a:lvl5pPr>
              <a:defRPr>
                <a:solidFill>
                  <a:srgbClr val="000000"/>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804255178"/>
      </p:ext>
    </p:extLst>
  </p:cSld>
  <p:clrMapOvr>
    <a:masterClrMapping/>
  </p:clrMapOvr>
  <p:hf hdr="0" ftr="0" dt="0"/>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Title, sub title with bullets">
    <p:spTree>
      <p:nvGrpSpPr>
        <p:cNvPr id="1" name=""/>
        <p:cNvGrpSpPr/>
        <p:nvPr/>
      </p:nvGrpSpPr>
      <p:grpSpPr>
        <a:xfrm>
          <a:off x="0" y="0"/>
          <a:ext cx="0" cy="0"/>
          <a:chOff x="0" y="0"/>
          <a:chExt cx="0" cy="0"/>
        </a:xfrm>
      </p:grpSpPr>
      <p:sp>
        <p:nvSpPr>
          <p:cNvPr id="3" name="Subtitle 2"/>
          <p:cNvSpPr>
            <a:spLocks noGrp="1"/>
          </p:cNvSpPr>
          <p:nvPr>
            <p:ph type="subTitle" idx="1"/>
          </p:nvPr>
        </p:nvSpPr>
        <p:spPr bwMode="black">
          <a:xfrm>
            <a:off x="329184" y="751390"/>
            <a:ext cx="8117206" cy="276999"/>
          </a:xfrm>
          <a:prstGeom prst="rect">
            <a:avLst/>
          </a:prstGeom>
        </p:spPr>
        <p:txBody>
          <a:bodyPr>
            <a:noAutofit/>
          </a:bodyPr>
          <a:lstStyle>
            <a:lvl1pPr marL="0" indent="0" algn="l">
              <a:lnSpc>
                <a:spcPct val="100000"/>
              </a:lnSpc>
              <a:buNone/>
              <a:defRPr sz="1800" b="0" i="0">
                <a:solidFill>
                  <a:srgbClr val="000000"/>
                </a:solidFill>
                <a:latin typeface="HP Simplified" pitchFamily="34" charset="0"/>
                <a:cs typeface="HP Simplified"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it-IT" noProof="0" smtClean="0"/>
              <a:t>Fare clic per modificare lo stile del sottotitolo dello schema</a:t>
            </a:r>
            <a:endParaRPr lang="en-US" noProof="0" dirty="0"/>
          </a:p>
        </p:txBody>
      </p:sp>
      <p:sp>
        <p:nvSpPr>
          <p:cNvPr id="7" name="Title 6"/>
          <p:cNvSpPr>
            <a:spLocks noGrp="1"/>
          </p:cNvSpPr>
          <p:nvPr>
            <p:ph type="title"/>
          </p:nvPr>
        </p:nvSpPr>
        <p:spPr bwMode="black">
          <a:xfrm>
            <a:off x="329184" y="235064"/>
            <a:ext cx="8117206" cy="430887"/>
          </a:xfrm>
          <a:prstGeom prst="rect">
            <a:avLst/>
          </a:prstGeom>
        </p:spPr>
        <p:txBody>
          <a:bodyPr>
            <a:noAutofit/>
          </a:bodyPr>
          <a:lstStyle>
            <a:lvl1pPr>
              <a:defRPr b="1" i="0">
                <a:solidFill>
                  <a:srgbClr val="000000"/>
                </a:solidFill>
                <a:latin typeface="HP Simplified" pitchFamily="34" charset="0"/>
                <a:cs typeface="HP Simplified" pitchFamily="34" charset="0"/>
              </a:defRPr>
            </a:lvl1pPr>
          </a:lstStyle>
          <a:p>
            <a:r>
              <a:rPr lang="it-IT" noProof="0" smtClean="0"/>
              <a:t>Fare clic per modificare lo stile del titolo</a:t>
            </a:r>
            <a:endParaRPr lang="en-US" noProof="0" dirty="0"/>
          </a:p>
        </p:txBody>
      </p:sp>
      <p:sp>
        <p:nvSpPr>
          <p:cNvPr id="6" name="Content Placeholder 5"/>
          <p:cNvSpPr>
            <a:spLocks noGrp="1"/>
          </p:cNvSpPr>
          <p:nvPr>
            <p:ph sz="quarter" idx="10"/>
          </p:nvPr>
        </p:nvSpPr>
        <p:spPr>
          <a:xfrm>
            <a:off x="329184" y="1188721"/>
            <a:ext cx="8119872" cy="3228975"/>
          </a:xfrm>
          <a:prstGeom prst="rect">
            <a:avLst/>
          </a:prstGeom>
        </p:spPr>
        <p:txBody>
          <a:bodyPr>
            <a:noAutofit/>
          </a:bodyPr>
          <a:lstStyle>
            <a:lvl1pPr marL="171450" indent="-171450">
              <a:buFont typeface="HP Simplified" pitchFamily="34" charset="0"/>
              <a:buChar char="•"/>
              <a:defRPr sz="1400" b="0">
                <a:solidFill>
                  <a:schemeClr val="tx1"/>
                </a:solidFill>
              </a:defRPr>
            </a:lvl1pPr>
            <a:lvl2pPr marL="342900" indent="-171450">
              <a:buSzPct val="80000"/>
              <a:buFont typeface="HP Simplified" pitchFamily="34" charset="0"/>
              <a:buChar char="–"/>
              <a:defRPr sz="1400">
                <a:solidFill>
                  <a:srgbClr val="000000"/>
                </a:solidFill>
              </a:defRPr>
            </a:lvl2pPr>
            <a:lvl3pPr marL="512763" indent="-169863">
              <a:defRPr sz="1400">
                <a:solidFill>
                  <a:srgbClr val="000000"/>
                </a:solidFill>
              </a:defRPr>
            </a:lvl3pPr>
            <a:lvl4pPr marL="690563" indent="-180975">
              <a:defRPr sz="1400">
                <a:solidFill>
                  <a:srgbClr val="000000"/>
                </a:solidFill>
              </a:defRPr>
            </a:lvl4pPr>
            <a:lvl5pPr marL="833438" indent="-150813">
              <a:defRPr sz="1400">
                <a:solidFill>
                  <a:srgbClr val="000000"/>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617123165"/>
      </p:ext>
    </p:extLst>
  </p:cSld>
  <p:clrMapOvr>
    <a:masterClrMapping/>
  </p:clrMapOvr>
  <p:hf hdr="0" ftr="0" dt="0"/>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le, sub title with two columns">
    <p:spTree>
      <p:nvGrpSpPr>
        <p:cNvPr id="1" name=""/>
        <p:cNvGrpSpPr/>
        <p:nvPr/>
      </p:nvGrpSpPr>
      <p:grpSpPr>
        <a:xfrm>
          <a:off x="0" y="0"/>
          <a:ext cx="0" cy="0"/>
          <a:chOff x="0" y="0"/>
          <a:chExt cx="0" cy="0"/>
        </a:xfrm>
      </p:grpSpPr>
      <p:sp>
        <p:nvSpPr>
          <p:cNvPr id="13" name="Title Placeholder 1"/>
          <p:cNvSpPr>
            <a:spLocks noGrp="1"/>
          </p:cNvSpPr>
          <p:nvPr>
            <p:ph type="title"/>
          </p:nvPr>
        </p:nvSpPr>
        <p:spPr bwMode="black">
          <a:xfrm>
            <a:off x="329184" y="235063"/>
            <a:ext cx="8460105" cy="430887"/>
          </a:xfrm>
          <a:prstGeom prst="rect">
            <a:avLst/>
          </a:prstGeom>
          <a:ln>
            <a:noFill/>
          </a:ln>
        </p:spPr>
        <p:txBody>
          <a:bodyPr rtlCol="0" anchor="t">
            <a:spAutoFit/>
          </a:bodyPr>
          <a:lstStyle>
            <a:lvl1pPr>
              <a:defRPr>
                <a:solidFill>
                  <a:srgbClr val="000000"/>
                </a:solidFill>
              </a:defRPr>
            </a:lvl1pPr>
          </a:lstStyle>
          <a:p>
            <a:r>
              <a:rPr lang="it-IT" noProof="0" smtClean="0"/>
              <a:t>Fare clic per modificare lo stile del titolo</a:t>
            </a:r>
            <a:endParaRPr lang="en-US" noProof="0" dirty="0"/>
          </a:p>
        </p:txBody>
      </p:sp>
      <p:sp>
        <p:nvSpPr>
          <p:cNvPr id="8" name="Content Placeholder 7"/>
          <p:cNvSpPr>
            <a:spLocks noGrp="1"/>
          </p:cNvSpPr>
          <p:nvPr>
            <p:ph sz="quarter" idx="16"/>
          </p:nvPr>
        </p:nvSpPr>
        <p:spPr>
          <a:xfrm>
            <a:off x="329184" y="1188720"/>
            <a:ext cx="4030662" cy="3219769"/>
          </a:xfrm>
          <a:prstGeom prst="rect">
            <a:avLst/>
          </a:prstGeom>
        </p:spPr>
        <p:txBody>
          <a:bodyPr/>
          <a:lstStyle>
            <a:lvl2pPr>
              <a:defRPr>
                <a:solidFill>
                  <a:srgbClr val="000000"/>
                </a:solidFill>
              </a:defRPr>
            </a:lvl2pPr>
            <a:lvl3pPr>
              <a:defRPr>
                <a:solidFill>
                  <a:srgbClr val="000000"/>
                </a:solidFill>
              </a:defRPr>
            </a:lvl3pPr>
            <a:lvl4pPr>
              <a:defRPr>
                <a:solidFill>
                  <a:srgbClr val="000000"/>
                </a:solidFill>
              </a:defRPr>
            </a:lvl4pPr>
            <a:lvl5pPr>
              <a:defRPr>
                <a:solidFill>
                  <a:srgbClr val="000000"/>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0" name="Content Placeholder 9"/>
          <p:cNvSpPr>
            <a:spLocks noGrp="1"/>
          </p:cNvSpPr>
          <p:nvPr>
            <p:ph sz="quarter" idx="17"/>
          </p:nvPr>
        </p:nvSpPr>
        <p:spPr>
          <a:xfrm>
            <a:off x="4568825" y="1188720"/>
            <a:ext cx="3878264" cy="3222624"/>
          </a:xfrm>
          <a:prstGeom prst="rect">
            <a:avLst/>
          </a:prstGeom>
        </p:spPr>
        <p:txBody>
          <a:bodyPr/>
          <a:lstStyle>
            <a:lvl2pPr>
              <a:defRPr>
                <a:solidFill>
                  <a:srgbClr val="000000"/>
                </a:solidFill>
              </a:defRPr>
            </a:lvl2pPr>
            <a:lvl3pPr>
              <a:defRPr>
                <a:solidFill>
                  <a:srgbClr val="000000"/>
                </a:solidFill>
              </a:defRPr>
            </a:lvl3pPr>
            <a:lvl4pPr>
              <a:defRPr>
                <a:solidFill>
                  <a:srgbClr val="000000"/>
                </a:solidFill>
              </a:defRPr>
            </a:lvl4pPr>
            <a:lvl5pPr>
              <a:defRPr>
                <a:solidFill>
                  <a:srgbClr val="000000"/>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Subtitle 2"/>
          <p:cNvSpPr>
            <a:spLocks noGrp="1"/>
          </p:cNvSpPr>
          <p:nvPr>
            <p:ph type="subTitle" idx="1"/>
          </p:nvPr>
        </p:nvSpPr>
        <p:spPr bwMode="black">
          <a:xfrm>
            <a:off x="329184" y="751390"/>
            <a:ext cx="8460105" cy="276999"/>
          </a:xfrm>
          <a:prstGeom prst="rect">
            <a:avLst/>
          </a:prstGeom>
        </p:spPr>
        <p:txBody>
          <a:bodyPr>
            <a:noAutofit/>
          </a:bodyPr>
          <a:lstStyle>
            <a:lvl1pPr marL="0" indent="0" algn="l">
              <a:lnSpc>
                <a:spcPct val="100000"/>
              </a:lnSpc>
              <a:buNone/>
              <a:defRPr sz="1800" b="0" i="0">
                <a:solidFill>
                  <a:srgbClr val="000000"/>
                </a:solidFill>
                <a:latin typeface="HP Simplified" pitchFamily="34" charset="0"/>
                <a:cs typeface="HP Simplified"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it-IT" noProof="0" smtClean="0"/>
              <a:t>Fare clic per modificare lo stile del sottotitolo dello schema</a:t>
            </a:r>
            <a:endParaRPr lang="en-US" noProof="0" dirty="0"/>
          </a:p>
        </p:txBody>
      </p:sp>
    </p:spTree>
    <p:extLst>
      <p:ext uri="{BB962C8B-B14F-4D97-AF65-F5344CB8AC3E}">
        <p14:creationId xmlns:p14="http://schemas.microsoft.com/office/powerpoint/2010/main" val="189117730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4.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3.jpeg"/><Relationship Id="rId2" Type="http://schemas.openxmlformats.org/officeDocument/2006/relationships/slideLayout" Target="../slideLayouts/slideLayout2.xml"/><Relationship Id="rId16" Type="http://schemas.openxmlformats.org/officeDocument/2006/relationships/image" Target="../media/image2.jpe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1.xml"/><Relationship Id="rId13" Type="http://schemas.openxmlformats.org/officeDocument/2006/relationships/theme" Target="../theme/theme2.xml"/><Relationship Id="rId3" Type="http://schemas.openxmlformats.org/officeDocument/2006/relationships/slideLayout" Target="../slideLayouts/slideLayout16.xml"/><Relationship Id="rId7" Type="http://schemas.openxmlformats.org/officeDocument/2006/relationships/slideLayout" Target="../slideLayouts/slideLayout20.xml"/><Relationship Id="rId12" Type="http://schemas.openxmlformats.org/officeDocument/2006/relationships/slideLayout" Target="../slideLayouts/slideLayout25.xml"/><Relationship Id="rId2" Type="http://schemas.openxmlformats.org/officeDocument/2006/relationships/slideLayout" Target="../slideLayouts/slideLayout15.xml"/><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slideLayout" Target="../slideLayouts/slideLayout24.xml"/><Relationship Id="rId5" Type="http://schemas.openxmlformats.org/officeDocument/2006/relationships/slideLayout" Target="../slideLayouts/slideLayout18.xml"/><Relationship Id="rId10" Type="http://schemas.openxmlformats.org/officeDocument/2006/relationships/slideLayout" Target="../slideLayouts/slideLayout23.xml"/><Relationship Id="rId4" Type="http://schemas.openxmlformats.org/officeDocument/2006/relationships/slideLayout" Target="../slideLayouts/slideLayout17.xml"/><Relationship Id="rId9"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9" name="TextBox 7"/>
          <p:cNvSpPr txBox="1">
            <a:spLocks noChangeArrowheads="1"/>
          </p:cNvSpPr>
          <p:nvPr/>
        </p:nvSpPr>
        <p:spPr bwMode="gray">
          <a:xfrm>
            <a:off x="328613" y="4787900"/>
            <a:ext cx="323850" cy="149225"/>
          </a:xfrm>
          <a:prstGeom prst="rect">
            <a:avLst/>
          </a:prstGeom>
          <a:noFill/>
          <a:ln>
            <a:noFill/>
          </a:ln>
          <a:extLst/>
        </p:spPr>
        <p:txBody>
          <a:bodyPr wrap="none" lIns="0" anchor="ct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defTabSz="914400" eaLnBrk="1" hangingPunct="1">
              <a:defRPr/>
            </a:pPr>
            <a:fld id="{1BA765E7-47A3-4488-975E-56B5886488EB}" type="slidenum">
              <a:rPr lang="en-US" altLang="it-IT" sz="700" smtClean="0">
                <a:solidFill>
                  <a:srgbClr val="B9B8BB"/>
                </a:solidFill>
                <a:latin typeface="HP Simplified"/>
                <a:ea typeface="HP Simplified"/>
                <a:cs typeface="HP Simplified"/>
              </a:rPr>
              <a:pPr defTabSz="914400" eaLnBrk="1" hangingPunct="1">
                <a:defRPr/>
              </a:pPr>
              <a:t>‹N›</a:t>
            </a:fld>
            <a:endParaRPr lang="en-US" altLang="it-IT" sz="700" smtClean="0">
              <a:solidFill>
                <a:srgbClr val="B9B8BB"/>
              </a:solidFill>
              <a:latin typeface="HP Simplified"/>
              <a:ea typeface="HP Simplified"/>
              <a:cs typeface="HP Simplified"/>
            </a:endParaRPr>
          </a:p>
        </p:txBody>
      </p:sp>
      <p:pic>
        <p:nvPicPr>
          <p:cNvPr id="1030" name="Picture 11" descr="HP_Blue_RGB_150_SM.png"/>
          <p:cNvPicPr>
            <a:picLocks noChangeAspect="1"/>
          </p:cNvPicPr>
          <p:nvPr userDrawn="1"/>
        </p:nvPicPr>
        <p:blipFill>
          <a:blip r:embed="rId15">
            <a:extLst>
              <a:ext uri="{28A0092B-C50C-407E-A947-70E740481C1C}">
                <a14:useLocalDpi xmlns:a14="http://schemas.microsoft.com/office/drawing/2010/main" val="0"/>
              </a:ext>
            </a:extLst>
          </a:blip>
          <a:srcRect/>
          <a:stretch>
            <a:fillRect/>
          </a:stretch>
        </p:blipFill>
        <p:spPr bwMode="auto">
          <a:xfrm>
            <a:off x="7534275" y="4668838"/>
            <a:ext cx="36830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1" name="Picture 9" descr="http://www.practice-fp7-security.eu/uploads/40_aeb600461.jpg"/>
          <p:cNvPicPr>
            <a:picLocks noChangeAspect="1" noChangeArrowheads="1"/>
          </p:cNvPicPr>
          <p:nvPr userDrawn="1"/>
        </p:nvPicPr>
        <p:blipFill>
          <a:blip r:embed="rId16">
            <a:extLst>
              <a:ext uri="{28A0092B-C50C-407E-A947-70E740481C1C}">
                <a14:useLocalDpi xmlns:a14="http://schemas.microsoft.com/office/drawing/2010/main" val="0"/>
              </a:ext>
            </a:extLst>
          </a:blip>
          <a:srcRect/>
          <a:stretch>
            <a:fillRect/>
          </a:stretch>
        </p:blipFill>
        <p:spPr bwMode="auto">
          <a:xfrm>
            <a:off x="7921625" y="4521200"/>
            <a:ext cx="1220788" cy="600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9"/>
          <p:cNvPicPr>
            <a:picLocks noChangeAspect="1"/>
          </p:cNvPicPr>
          <p:nvPr userDrawn="1"/>
        </p:nvPicPr>
        <p:blipFill>
          <a:blip r:embed="rId17">
            <a:duotone>
              <a:schemeClr val="accent6">
                <a:shade val="45000"/>
                <a:satMod val="135000"/>
              </a:schemeClr>
              <a:prstClr val="white"/>
            </a:duotone>
            <a:extLst>
              <a:ext uri="{28A0092B-C50C-407E-A947-70E740481C1C}">
                <a14:useLocalDpi xmlns:a14="http://schemas.microsoft.com/office/drawing/2010/main" val="0"/>
              </a:ext>
            </a:extLst>
          </a:blip>
          <a:stretch>
            <a:fillRect/>
          </a:stretch>
        </p:blipFill>
        <p:spPr>
          <a:xfrm>
            <a:off x="664" y="0"/>
            <a:ext cx="9142670" cy="5143500"/>
          </a:xfrm>
          <a:prstGeom prst="rect">
            <a:avLst/>
          </a:prstGeom>
        </p:spPr>
      </p:pic>
      <p:pic>
        <p:nvPicPr>
          <p:cNvPr id="6" name="Picture 5"/>
          <p:cNvPicPr>
            <a:picLocks noChangeAspect="1"/>
          </p:cNvPicPr>
          <p:nvPr userDrawn="1"/>
        </p:nvPicPr>
        <p:blipFill>
          <a:blip r:embed="rId18" cstate="print">
            <a:extLst>
              <a:ext uri="{28A0092B-C50C-407E-A947-70E740481C1C}">
                <a14:useLocalDpi xmlns:a14="http://schemas.microsoft.com/office/drawing/2010/main" val="0"/>
              </a:ext>
            </a:extLst>
          </a:blip>
          <a:stretch>
            <a:fillRect/>
          </a:stretch>
        </p:blipFill>
        <p:spPr>
          <a:xfrm>
            <a:off x="131763" y="4852193"/>
            <a:ext cx="1020762" cy="269081"/>
          </a:xfrm>
          <a:prstGeom prst="rect">
            <a:avLst/>
          </a:prstGeom>
        </p:spPr>
      </p:pic>
    </p:spTree>
  </p:cSld>
  <p:clrMap bg1="lt1" tx1="dk1" bg2="lt2" tx2="dk2" accent1="accent1" accent2="accent2" accent3="accent3" accent4="accent4" accent5="accent5" accent6="accent6" hlink="hlink" folHlink="folHlink"/>
  <p:sldLayoutIdLst>
    <p:sldLayoutId id="2147484184" r:id="rId1"/>
    <p:sldLayoutId id="2147484185" r:id="rId2"/>
    <p:sldLayoutId id="2147484186" r:id="rId3"/>
    <p:sldLayoutId id="2147484187" r:id="rId4"/>
    <p:sldLayoutId id="2147484188" r:id="rId5"/>
    <p:sldLayoutId id="2147484189" r:id="rId6"/>
    <p:sldLayoutId id="2147484190" r:id="rId7"/>
    <p:sldLayoutId id="2147484169" r:id="rId8"/>
    <p:sldLayoutId id="2147484170" r:id="rId9"/>
    <p:sldLayoutId id="2147484171" r:id="rId10"/>
    <p:sldLayoutId id="2147484191" r:id="rId11"/>
    <p:sldLayoutId id="2147484192" r:id="rId12"/>
    <p:sldLayoutId id="2147484193" r:id="rId13"/>
  </p:sldLayoutIdLst>
  <p:timing>
    <p:tnLst>
      <p:par>
        <p:cTn id="1" dur="indefinite" restart="never" nodeType="tmRoot"/>
      </p:par>
    </p:tnLst>
  </p:timing>
  <p:hf hdr="0" ftr="0" dt="0"/>
  <p:txStyles>
    <p:titleStyle>
      <a:lvl1pPr algn="l" defTabSz="457200" rtl="0" eaLnBrk="0" fontAlgn="base" hangingPunct="0">
        <a:spcBef>
          <a:spcPct val="0"/>
        </a:spcBef>
        <a:spcAft>
          <a:spcPct val="0"/>
        </a:spcAft>
        <a:defRPr lang="en-GB" sz="2000" b="1" kern="1200" dirty="0">
          <a:solidFill>
            <a:schemeClr val="bg1"/>
          </a:solidFill>
          <a:latin typeface="HP Simplified" pitchFamily="34" charset="0"/>
          <a:ea typeface="HP Simplified"/>
          <a:cs typeface="HP Simplified" pitchFamily="34" charset="0"/>
        </a:defRPr>
      </a:lvl1pPr>
      <a:lvl2pPr algn="l" defTabSz="457200" rtl="0" eaLnBrk="0" fontAlgn="base" hangingPunct="0">
        <a:spcBef>
          <a:spcPct val="0"/>
        </a:spcBef>
        <a:spcAft>
          <a:spcPct val="0"/>
        </a:spcAft>
        <a:defRPr sz="2000" b="1">
          <a:solidFill>
            <a:schemeClr val="bg1"/>
          </a:solidFill>
          <a:latin typeface="HP Simplified"/>
          <a:ea typeface="HP Simplified"/>
          <a:cs typeface="HP Simplified"/>
        </a:defRPr>
      </a:lvl2pPr>
      <a:lvl3pPr algn="l" defTabSz="457200" rtl="0" eaLnBrk="0" fontAlgn="base" hangingPunct="0">
        <a:spcBef>
          <a:spcPct val="0"/>
        </a:spcBef>
        <a:spcAft>
          <a:spcPct val="0"/>
        </a:spcAft>
        <a:defRPr sz="2000" b="1">
          <a:solidFill>
            <a:schemeClr val="bg1"/>
          </a:solidFill>
          <a:latin typeface="HP Simplified"/>
          <a:ea typeface="HP Simplified"/>
          <a:cs typeface="HP Simplified"/>
        </a:defRPr>
      </a:lvl3pPr>
      <a:lvl4pPr algn="l" defTabSz="457200" rtl="0" eaLnBrk="0" fontAlgn="base" hangingPunct="0">
        <a:spcBef>
          <a:spcPct val="0"/>
        </a:spcBef>
        <a:spcAft>
          <a:spcPct val="0"/>
        </a:spcAft>
        <a:defRPr sz="2000" b="1">
          <a:solidFill>
            <a:schemeClr val="bg1"/>
          </a:solidFill>
          <a:latin typeface="HP Simplified"/>
          <a:ea typeface="HP Simplified"/>
          <a:cs typeface="HP Simplified"/>
        </a:defRPr>
      </a:lvl4pPr>
      <a:lvl5pPr algn="l" defTabSz="457200" rtl="0" eaLnBrk="0" fontAlgn="base" hangingPunct="0">
        <a:spcBef>
          <a:spcPct val="0"/>
        </a:spcBef>
        <a:spcAft>
          <a:spcPct val="0"/>
        </a:spcAft>
        <a:defRPr sz="2000" b="1">
          <a:solidFill>
            <a:schemeClr val="bg1"/>
          </a:solidFill>
          <a:latin typeface="HP Simplified"/>
          <a:ea typeface="HP Simplified"/>
          <a:cs typeface="HP Simplified"/>
        </a:defRPr>
      </a:lvl5pPr>
      <a:lvl6pPr marL="457200" algn="l" defTabSz="457200" rtl="0" fontAlgn="base">
        <a:spcBef>
          <a:spcPct val="0"/>
        </a:spcBef>
        <a:spcAft>
          <a:spcPct val="0"/>
        </a:spcAft>
        <a:defRPr sz="2000" b="1">
          <a:solidFill>
            <a:schemeClr val="bg1"/>
          </a:solidFill>
          <a:latin typeface="HP Simplified"/>
          <a:ea typeface="HP Simplified"/>
          <a:cs typeface="HP Simplified"/>
        </a:defRPr>
      </a:lvl6pPr>
      <a:lvl7pPr marL="914400" algn="l" defTabSz="457200" rtl="0" fontAlgn="base">
        <a:spcBef>
          <a:spcPct val="0"/>
        </a:spcBef>
        <a:spcAft>
          <a:spcPct val="0"/>
        </a:spcAft>
        <a:defRPr sz="2000" b="1">
          <a:solidFill>
            <a:schemeClr val="bg1"/>
          </a:solidFill>
          <a:latin typeface="HP Simplified"/>
          <a:ea typeface="HP Simplified"/>
          <a:cs typeface="HP Simplified"/>
        </a:defRPr>
      </a:lvl7pPr>
      <a:lvl8pPr marL="1371600" algn="l" defTabSz="457200" rtl="0" fontAlgn="base">
        <a:spcBef>
          <a:spcPct val="0"/>
        </a:spcBef>
        <a:spcAft>
          <a:spcPct val="0"/>
        </a:spcAft>
        <a:defRPr sz="2000" b="1">
          <a:solidFill>
            <a:schemeClr val="bg1"/>
          </a:solidFill>
          <a:latin typeface="HP Simplified"/>
          <a:ea typeface="HP Simplified"/>
          <a:cs typeface="HP Simplified"/>
        </a:defRPr>
      </a:lvl8pPr>
      <a:lvl9pPr marL="1828800" algn="l" defTabSz="457200" rtl="0" fontAlgn="base">
        <a:spcBef>
          <a:spcPct val="0"/>
        </a:spcBef>
        <a:spcAft>
          <a:spcPct val="0"/>
        </a:spcAft>
        <a:defRPr sz="2000" b="1">
          <a:solidFill>
            <a:schemeClr val="bg1"/>
          </a:solidFill>
          <a:latin typeface="HP Simplified"/>
          <a:ea typeface="HP Simplified"/>
          <a:cs typeface="HP Simplified"/>
        </a:defRPr>
      </a:lvl9pPr>
    </p:titleStyle>
    <p:bodyStyle>
      <a:lvl1pPr algn="l" defTabSz="457200" rtl="0" eaLnBrk="0" fontAlgn="base" hangingPunct="0">
        <a:spcBef>
          <a:spcPct val="0"/>
        </a:spcBef>
        <a:spcAft>
          <a:spcPts val="400"/>
        </a:spcAft>
        <a:buSzPct val="100000"/>
        <a:buFont typeface="Arial" pitchFamily="34" charset="0"/>
        <a:defRPr b="1" kern="1200">
          <a:solidFill>
            <a:srgbClr val="0096D6"/>
          </a:solidFill>
          <a:latin typeface="HP Simplified" pitchFamily="34" charset="0"/>
          <a:ea typeface="HP Simplified"/>
          <a:cs typeface="HP Simplified" pitchFamily="34" charset="0"/>
        </a:defRPr>
      </a:lvl1pPr>
      <a:lvl2pPr algn="l" defTabSz="430213" rtl="0" eaLnBrk="0" fontAlgn="base" hangingPunct="0">
        <a:spcBef>
          <a:spcPct val="0"/>
        </a:spcBef>
        <a:spcAft>
          <a:spcPts val="400"/>
        </a:spcAft>
        <a:buSzPct val="100000"/>
        <a:buFont typeface="Lucida Grande"/>
        <a:defRPr sz="1600" kern="1200">
          <a:solidFill>
            <a:srgbClr val="000000"/>
          </a:solidFill>
          <a:latin typeface="HP Simplified" pitchFamily="34" charset="0"/>
          <a:ea typeface="HP Simplified"/>
          <a:cs typeface="HP Simplified" pitchFamily="34" charset="0"/>
        </a:defRPr>
      </a:lvl2pPr>
      <a:lvl3pPr marL="169863" indent="-169863" algn="l" defTabSz="457200" rtl="0" eaLnBrk="0" fontAlgn="base" hangingPunct="0">
        <a:spcBef>
          <a:spcPct val="0"/>
        </a:spcBef>
        <a:spcAft>
          <a:spcPts val="400"/>
        </a:spcAft>
        <a:buFont typeface="HP Simplified"/>
        <a:buChar char="•"/>
        <a:defRPr sz="1400" kern="1200">
          <a:solidFill>
            <a:srgbClr val="000000"/>
          </a:solidFill>
          <a:latin typeface="HP Simplified" pitchFamily="34" charset="0"/>
          <a:ea typeface="HP Simplified"/>
          <a:cs typeface="HP Simplified" pitchFamily="34" charset="0"/>
        </a:defRPr>
      </a:lvl3pPr>
      <a:lvl4pPr marL="341313" indent="-180975" algn="l" defTabSz="457200" rtl="0" eaLnBrk="0" fontAlgn="base" hangingPunct="0">
        <a:spcBef>
          <a:spcPct val="0"/>
        </a:spcBef>
        <a:spcAft>
          <a:spcPts val="400"/>
        </a:spcAft>
        <a:buSzPct val="80000"/>
        <a:buFont typeface="HP Simplified"/>
        <a:buChar char="–"/>
        <a:defRPr lang="en-US" sz="1400" kern="1200" dirty="0">
          <a:solidFill>
            <a:srgbClr val="000000"/>
          </a:solidFill>
          <a:latin typeface="HP Simplified" pitchFamily="34" charset="0"/>
          <a:ea typeface="HP Simplified"/>
          <a:cs typeface="HP Simplified" pitchFamily="34" charset="0"/>
        </a:defRPr>
      </a:lvl4pPr>
      <a:lvl5pPr marL="469900" indent="-150813" algn="l" defTabSz="457200" rtl="0" eaLnBrk="0" fontAlgn="base" hangingPunct="0">
        <a:spcBef>
          <a:spcPct val="0"/>
        </a:spcBef>
        <a:spcAft>
          <a:spcPts val="400"/>
        </a:spcAft>
        <a:buFont typeface="HP Simplified"/>
        <a:buChar char="•"/>
        <a:defRPr sz="1400" kern="1200">
          <a:solidFill>
            <a:srgbClr val="000000"/>
          </a:solidFill>
          <a:latin typeface="HP Simplified" pitchFamily="34" charset="0"/>
          <a:ea typeface="HP Simplified"/>
          <a:cs typeface="HP Simplified" pitchFamily="34" charset="0"/>
        </a:defRPr>
      </a:lvl5pPr>
      <a:lvl6pPr marL="2286000" indent="0" algn="l" defTabSz="457200" rtl="0" eaLnBrk="1" latinLnBrk="0" hangingPunct="1">
        <a:lnSpc>
          <a:spcPts val="2500"/>
        </a:lnSpc>
        <a:spcBef>
          <a:spcPct val="20000"/>
        </a:spcBef>
        <a:buFont typeface="Arial"/>
        <a:buNone/>
        <a:defRPr sz="18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050" name="Title Placeholder 1"/>
          <p:cNvSpPr>
            <a:spLocks noGrp="1"/>
          </p:cNvSpPr>
          <p:nvPr>
            <p:ph type="title"/>
          </p:nvPr>
        </p:nvSpPr>
        <p:spPr bwMode="auto">
          <a:xfrm>
            <a:off x="457200" y="206375"/>
            <a:ext cx="8229600" cy="857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it-IT" smtClean="0"/>
              <a:t>Click to edit Master title style</a:t>
            </a:r>
          </a:p>
        </p:txBody>
      </p:sp>
      <p:sp>
        <p:nvSpPr>
          <p:cNvPr id="2051" name="Text Placeholder 2"/>
          <p:cNvSpPr>
            <a:spLocks noGrp="1"/>
          </p:cNvSpPr>
          <p:nvPr>
            <p:ph type="body" idx="1"/>
          </p:nvPr>
        </p:nvSpPr>
        <p:spPr bwMode="auto">
          <a:xfrm>
            <a:off x="457200" y="1200150"/>
            <a:ext cx="8229600" cy="3394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it-IT" smtClean="0"/>
              <a:t>Click to edit Master text styles</a:t>
            </a:r>
          </a:p>
          <a:p>
            <a:pPr lvl="1"/>
            <a:r>
              <a:rPr lang="en-US" altLang="it-IT" smtClean="0"/>
              <a:t>Second level</a:t>
            </a:r>
          </a:p>
          <a:p>
            <a:pPr lvl="2"/>
            <a:r>
              <a:rPr lang="en-US" altLang="it-IT" smtClean="0"/>
              <a:t>Third level</a:t>
            </a:r>
          </a:p>
          <a:p>
            <a:pPr lvl="3"/>
            <a:r>
              <a:rPr lang="en-US" altLang="it-IT" smtClean="0"/>
              <a:t>Fourth level</a:t>
            </a:r>
          </a:p>
          <a:p>
            <a:pPr lvl="4"/>
            <a:r>
              <a:rPr lang="en-US" altLang="it-IT" smtClean="0"/>
              <a:t>Fifth level</a:t>
            </a:r>
          </a:p>
        </p:txBody>
      </p:sp>
      <p:sp>
        <p:nvSpPr>
          <p:cNvPr id="4" name="Date Placeholder 3"/>
          <p:cNvSpPr>
            <a:spLocks noGrp="1"/>
          </p:cNvSpPr>
          <p:nvPr>
            <p:ph type="dt" sz="half" idx="2"/>
          </p:nvPr>
        </p:nvSpPr>
        <p:spPr>
          <a:xfrm>
            <a:off x="457200" y="4767263"/>
            <a:ext cx="2133600" cy="274637"/>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cs typeface="+mn-cs"/>
              </a:defRPr>
            </a:lvl1pPr>
          </a:lstStyle>
          <a:p>
            <a:pPr>
              <a:defRPr/>
            </a:pPr>
            <a:fld id="{97FD4B68-395A-42B1-831A-E8A03880F55B}" type="datetimeFigureOut">
              <a:rPr lang="en-US"/>
              <a:pPr>
                <a:defRPr/>
              </a:pPr>
              <a:t>11/22/2016</a:t>
            </a:fld>
            <a:endParaRPr lang="en-US"/>
          </a:p>
        </p:txBody>
      </p:sp>
      <p:sp>
        <p:nvSpPr>
          <p:cNvPr id="5" name="Footer Placeholder 4"/>
          <p:cNvSpPr>
            <a:spLocks noGrp="1"/>
          </p:cNvSpPr>
          <p:nvPr>
            <p:ph type="ftr" sz="quarter" idx="3"/>
          </p:nvPr>
        </p:nvSpPr>
        <p:spPr>
          <a:xfrm>
            <a:off x="3124200" y="4767263"/>
            <a:ext cx="2895600" cy="274637"/>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cs typeface="+mn-cs"/>
              </a:defRPr>
            </a:lvl1pPr>
          </a:lstStyle>
          <a:p>
            <a:pPr>
              <a:defRPr/>
            </a:pPr>
            <a:endParaRPr lang="en-US"/>
          </a:p>
        </p:txBody>
      </p:sp>
      <p:sp>
        <p:nvSpPr>
          <p:cNvPr id="6" name="Slide Number Placeholder 5"/>
          <p:cNvSpPr>
            <a:spLocks noGrp="1"/>
          </p:cNvSpPr>
          <p:nvPr>
            <p:ph type="sldNum" sz="quarter" idx="4"/>
          </p:nvPr>
        </p:nvSpPr>
        <p:spPr>
          <a:xfrm>
            <a:off x="6553200" y="4767263"/>
            <a:ext cx="2133600" cy="274637"/>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cs typeface="+mn-cs"/>
              </a:defRPr>
            </a:lvl1pPr>
          </a:lstStyle>
          <a:p>
            <a:pPr>
              <a:defRPr/>
            </a:pPr>
            <a:fld id="{8F5445E0-4D4C-42B8-A491-9F4F114FC9AF}" type="slidenum">
              <a:rPr lang="en-US"/>
              <a:pPr>
                <a:defRPr/>
              </a:pPr>
              <a:t>‹N›</a:t>
            </a:fld>
            <a:endParaRPr lang="en-US"/>
          </a:p>
        </p:txBody>
      </p:sp>
    </p:spTree>
  </p:cSld>
  <p:clrMap bg1="lt1" tx1="dk1" bg2="lt2" tx2="dk2" accent1="accent1" accent2="accent2" accent3="accent3" accent4="accent4" accent5="accent5" accent6="accent6" hlink="hlink" folHlink="folHlink"/>
  <p:sldLayoutIdLst>
    <p:sldLayoutId id="2147484172" r:id="rId1"/>
    <p:sldLayoutId id="2147484173" r:id="rId2"/>
    <p:sldLayoutId id="2147484174" r:id="rId3"/>
    <p:sldLayoutId id="2147484175" r:id="rId4"/>
    <p:sldLayoutId id="2147484176" r:id="rId5"/>
    <p:sldLayoutId id="2147484177" r:id="rId6"/>
    <p:sldLayoutId id="2147484178" r:id="rId7"/>
    <p:sldLayoutId id="2147484179" r:id="rId8"/>
    <p:sldLayoutId id="2147484180" r:id="rId9"/>
    <p:sldLayoutId id="2147484181" r:id="rId10"/>
    <p:sldLayoutId id="2147484182" r:id="rId11"/>
    <p:sldLayoutId id="2147484183" r:id="rId12"/>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1.jpeg"/><Relationship Id="rId1" Type="http://schemas.openxmlformats.org/officeDocument/2006/relationships/slideLayout" Target="../slideLayouts/slideLayout1.xml"/><Relationship Id="rId4" Type="http://schemas.openxmlformats.org/officeDocument/2006/relationships/image" Target="../media/image12.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hyperlink" Target="http://www.istruzione.it/snv/index.shtml" TargetMode="External"/><Relationship Id="rId1" Type="http://schemas.openxmlformats.org/officeDocument/2006/relationships/slideLayout" Target="../slideLayouts/slideLayout13.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2.xml"/></Relationships>
</file>

<file path=ppt/slides/_rels/slide3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3.xml"/><Relationship Id="rId1" Type="http://schemas.openxmlformats.org/officeDocument/2006/relationships/slideLayout" Target="../slideLayouts/slideLayout12.xml"/><Relationship Id="rId5" Type="http://schemas.openxmlformats.org/officeDocument/2006/relationships/image" Target="../media/image16.gif"/><Relationship Id="rId4" Type="http://schemas.openxmlformats.org/officeDocument/2006/relationships/image" Target="../media/image15.png"/></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12.xml"/><Relationship Id="rId4" Type="http://schemas.openxmlformats.org/officeDocument/2006/relationships/image" Target="../media/image19.jpeg"/></Relationships>
</file>

<file path=ppt/slides/_rels/slide35.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12.xml"/></Relationships>
</file>

<file path=ppt/slides/_rels/slide36.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5.xml"/><Relationship Id="rId1" Type="http://schemas.openxmlformats.org/officeDocument/2006/relationships/slideLayout" Target="../slideLayouts/slideLayout12.xml"/><Relationship Id="rId5" Type="http://schemas.openxmlformats.org/officeDocument/2006/relationships/image" Target="../media/image23.png"/><Relationship Id="rId4" Type="http://schemas.openxmlformats.org/officeDocument/2006/relationships/image" Target="../media/image22.png"/></Relationships>
</file>

<file path=ppt/slides/_rels/slide37.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12.xml"/></Relationships>
</file>

<file path=ppt/slides/_rels/slide38.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2" Type="http://schemas.openxmlformats.org/officeDocument/2006/relationships/image" Target="../media/image26.emf"/><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0.xml.rels><?xml version="1.0" encoding="UTF-8" standalone="yes"?>
<Relationships xmlns="http://schemas.openxmlformats.org/package/2006/relationships"><Relationship Id="rId2" Type="http://schemas.openxmlformats.org/officeDocument/2006/relationships/image" Target="../media/image27.emf"/><Relationship Id="rId1" Type="http://schemas.openxmlformats.org/officeDocument/2006/relationships/slideLayout" Target="../slideLayouts/slideLayout1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2.xml"/></Relationships>
</file>

<file path=ppt/slides/_rels/slide47.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7.xml"/><Relationship Id="rId1" Type="http://schemas.openxmlformats.org/officeDocument/2006/relationships/slideLayout" Target="../slideLayouts/slideLayout12.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3.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19.xml"/><Relationship Id="rId1" Type="http://schemas.openxmlformats.org/officeDocument/2006/relationships/slideLayout" Target="../slideLayouts/slideLayout12.xml"/><Relationship Id="rId4" Type="http://schemas.openxmlformats.org/officeDocument/2006/relationships/image" Target="../media/image30.pn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magine 1"/>
          <p:cNvPicPr>
            <a:picLocks noChangeAspect="1"/>
          </p:cNvPicPr>
          <p:nvPr/>
        </p:nvPicPr>
        <p:blipFill>
          <a:blip r:embed="rId2">
            <a:duotone>
              <a:schemeClr val="accent6">
                <a:shade val="45000"/>
                <a:satMod val="135000"/>
              </a:schemeClr>
              <a:prstClr val="white"/>
            </a:duotone>
            <a:extLst>
              <a:ext uri="{28A0092B-C50C-407E-A947-70E740481C1C}">
                <a14:useLocalDpi xmlns:a14="http://schemas.microsoft.com/office/drawing/2010/main" val="0"/>
              </a:ext>
            </a:extLst>
          </a:blip>
          <a:stretch>
            <a:fillRect/>
          </a:stretch>
        </p:blipFill>
        <p:spPr>
          <a:xfrm>
            <a:off x="664" y="0"/>
            <a:ext cx="9142670" cy="5143500"/>
          </a:xfrm>
          <a:prstGeom prst="rect">
            <a:avLst/>
          </a:prstGeom>
        </p:spPr>
      </p:pic>
      <p:sp>
        <p:nvSpPr>
          <p:cNvPr id="12293" name="AutoShape 5" descr="data:image/jpeg;base64,/9j/4AAQSkZJRgABAQAAAQABAAD/2wCEAAkGBwgHBhUSBxMWFhQXFh0bGRgYFhofHxwgIR4dHB4fHx4aHiohHR0lIB8eIjMtJykrLjIvHR8zODMsNygtLisBCgoKDg0OGhAQGiwkHyYsLC0sLCwsLC4sLC0sLCw0LC8sLCwsLDcsNDcyNy0uLC80OC00NzQ4NzAsNCw0LCwsN//AABEIAJ0BQAMBIgACEQEDEQH/xAAbAAEAAgMBAQAAAAAAAAAAAAAABAUDBgcCAf/EAEEQAAEDAwIEAwUFBQUJAQAAAAEAAgMEBRESIQYxQVETYXEHIjKBkRQVcqGxQlKCktIjNENi4RZzk6OywcLR8CT/xAAYAQEBAQEBAAAAAAAAAAAAAAAAAQMCBP/EACMRAQEAAgIDAAAHAAAAAAAAAAABAhEhMQMEQRIyUWFxsdH/2gAMAwEAAhEDEQA/AO4oiICIiAiIgIiICIiAiIgIiICIiAiIgIiICIiAiIgIiICIiAiIgIiICIiAiIgIiICIiAiIgIiICIiAiIgIiICIiAiIgIiICIiAiIgIiICIiAiIgIiICIiAiIgIiICIiAiIgIiICIiAiIgKO2upHVhibI3xAMlmoasenP8A+C+1rah9I4UTmtkI90uGQD3IXJbvw7fbbOZKlrnHOoysJdvz1ZHvD1ICsiV2FVHEtsqbhRZt0j45mbsLXluf8rsHBB8+R+edV4V45IIivZyOTZf6/L/N9epXQAQ4ZCdHbR+BeJK2qr3U12cXOwSwuABBb8TTgc+u/YreVoXGFD90cQwV1Ps0yNEmOh6n+JuR8vNb6lIIiKKIiICIiAiIgIiICIiAiIgIiICIiAiIgIiICIiAiIgIiICIiAiIgIiICLmbPaJdGyHxI4iM9A4H66j+is6T2j0zv75A9v4HB366VdVNry98J2q75L26JD+2zY/McnfPfzVbZ3XHhaUQXY66YnEcw5MJ5Nf+60+ewPXHKxo+MLFV8pg09ngt/M7fmrlr4KuD3C17CMbYII/QhBC4jt4utklixu5h0/iG7fzAUqlnElA17zsWBxPyyvdNCKeLSz4R8Oeg7fJQ7zQzVVmdBREML26NR/ZadnHzOnOPPC5t4d4yXKS3Sn9n17kvNskMxJLZn4zz0uOto+WS30aFtKg2W1Ullt7YaIYaOZPNx6uJ6k/6cgpy5wlmMl7aexnhn5cssJqb4ERF2xEREBERAREQEREBERAREQEREBERAREQEREBERAREQEREBERAREQa6OCOHh/gn/iSf1L0OC+Hh/gf8yT+pS7zxBb7LI0V5cC4EjDCc457gY7fVU83tBs7PgbK70aB/1OCvKcLAcHcPj/AAB/M/8AqWam4as9JJqpYtB7tc8H6hy1t/tBlqJQy10rnOPLLsn+VoP6q6t1Feq/D7/IGN6QRbD+NwJcfQHHfPJORfxlun3DnG3PP5qPcft32U/dnh+J0EgdpPllpyPXB9FD4iusditOqIAvOGRM5annZrR5dT5AqxpYjDTNa45IaAT3wOfzXG93TWY3GTO/r/XbXOFq7iKruszb/GIwxrdIa3DSSXbh2Tq2HfryC2hETHHU1vZ5fJM8vxSSftOmn8ZcT1VBWNprQMyuxk4yRn4WtHIuPn3HfaHR2/jaOpY6aX3S9usamHDcjVsRjYZ5Kv4s8Wy8btqZG6mOLXjz0tDHAeYxn5hdBtlypLpSiSheHN/MHsRzBXbJLRVvEF4hsltMswyc4a395x5Dy6k+QK06S/8AF0dCKt7GCE4OnSOR5HGdWD3z58k0bbfxPI+Lh6d0RIIjdggkEbdCOSpPZrU1FTapTUvc8iXALnF37Le5UqvukV44HlmhGNUTsjsRsR9fywoHsu2tEv8Avf8Awanw+t0RaNLxJer5cHx8MNboZze7G/Y+9sAcbDGevpO4R4lqbjVvp7s0NmZnkMZwcOBHRw8tj8k0bbWi0uPiW5UfF/2W56PDL9LSG4OHfAc59AfPPZZOIOIbjHxJHSWbRqOA4ubnBO/cbBvvfNNG24LnPFlzu7eK/At8zmh3htaAcDLsD9SuijkuZ8TyMh9oTHSkBofCSSdgAWkk+SQq2t1q4xhuEbqqcOYHtLx4mctzvtp7ZVnxnxIbDStFMAZX5xnk0Dm49+e3z7YVpDfbTPKGw1ETnE4AEjSSewGVpvtPpJm1cM7RluNB7Ag6hn1yfon0eY6TjqeHxWyEEjIYXMB/lxpHoV0CmEraZonOXaRqPc43O3mq+w32ivdNqpT7wHvMPxN/9jz5K0SgiIooiIgIiICIiAiIgIiICIiAiIgqOKLIy+2zw8hrwQ5jj0PX5EZH07LXqD2dUzDmvmc/yYA0fU5P0wt4RXZpDttqobXFpoI2sHUjmfUnc/MrJcK6mttG6WtcGsaMkn9B3J5AdVhvV1pbLb3TVpOkdhkk9AP9cDuVx7iC/wBx4ruLWtB06sRRN33O2T+87z5AZ5b5w8vmmH8vf6Xo5exd3jGd3/Gx2OrqOM+NGzTgiCnGpre37mf8xI1H8GOi6YqThGxMsFoEZwZHe9I4dXdh5DkPr1V2r4sbMee6z9zzY+Tyaw/LOIIiLV5EO62yku1IY65upp5dwe4PQrmtfS13A98a+mcXMduOmto5tcO4zz8wR2G7VvGFqoLk+GrL2uYRk6cg5AO2nJ645LTuKLr/ALW3OKG0McQM4JGMk4ycdGgDr5rqJUz2n1XjspvDPuua54+enB+n6rNWcRXKptD4G26YB0ZYDh5xluAceH05rP7Q7M82WF9OCRANLvwkAZ+RaPqT0U2zcbWmW3N+3v0SBoDgWuOSOoIByD9U+CnsVPVU3AdY2rY9nxkB7S0/A3oRyWPhOV0HA9a5nPL8fONoW03uup7lwdNLRnLHRPwcEcsg7HfmFQcAUgr+F6mI7a3ObntmNoyiKrg691dponikpJJtT8lzdWBsPd2YeXPn1UqzC4VnHbaiSmlia4nOWPwP7Mt3cWgbkfmvHBl8i4dmlpryCz385wTpdjBBxvggDBH/AHW8W2/2y6VRjoJNbg3UfdcNsgcyBnmlI1j2nUTGxRVEZw9rtHmRu4Y/CQfqVj9ncP3hcp6uqIMmcY7atycdBtgehCwcSyO4k4xjpYT/AGcZw7H1kPyA0+o81jon/wCy3HboztDIceQa/dp/hd7vplPh9dJXL+LYGVfHrY5fhe6Jpx2OAV1Bcv4snZS8etkl+FjonHHYYJUi1tlFwVaKKrZJD4mpjg4ZftkfJX9VTQ1lO6OpaHMcMEHqtdj46sskgawyZJAHuHrspl44nt1mrmxV2oEt1ZDcgDJG+N+nZOThpPEtgqOFqtlRanu0asA9WHng/vNIz+h8+hWK4C62iOYDGtu47EbOHpkFaNxlxRTXulbT2prnZeCTpIz2a0cyc/p57brw1b32uxxRS/E1vvepJcR8icJeiLNERRRERAREQEREBERAREQEREBERAREQOfNQYbPbYK7xoIY2yYI1BoB358uqnIpqVZlZ1RERVBERBW11htNfLqq4WOcebsYJ9SNys9BbKG3NIoY2Mzz0gZPqeZUtEA7jdVEnDFjll1Op48+QwPoNlbogjCgo20XgtjaIiCNAaA3B57DulDb6S3RltDG1gJyQ0YyeWVJRBBuFnt1ydmuiY8jqRv9RvhLfZ7dbXZoYmMJGMgb47Z54U5EEKktNvo6gyUsTGvOcuA3OTk7+ZXyutFuuMgdXRMeQMAuGduynIgAYCr6yyWutnL6uFj3HmSN9lYIgqo+HLLFIHR08YIIIOnkRuFnuFot1yOa6JjyBjJG+O2eeFORBAoLLbLc/NFCxrv3gN/qd1PREBERAREQEREBERAREQEREBERAREQEREBERAREQEREGs8XaK+eOlMgZlr5HOLtONI0s3/ABuB/gKtrBX/AHnZ4pTzc33vJw2cP5gVjitDH3SWauDX69LWAtB0taOW/UuJP0Xu0W11tkmDCPDfIXsaB8OQNQ7Y1ZIx3VRrVsjtktbP9tgkkf8AapAHiKRzQNe2XN2GPyU6O7fYIZTSQ5Lq4xEeIfec7HvZdnTk425BXFnoH29soeQdcz5BjoHHOPUKvNgmIPvt/voqOR5Ag6fXZB7F5rKeaaOvjYJGQmZuh5LXAZGDloIII7dVgF9uYELnQM01G0Y8Q5Di3UNfu4AIBO2SMdVNuFokqrhJI1wAfTOhxjkSc59ENpkMNINQ/wDzlpO3xYjczbtucoIx4hkpKef7yY0SQuYMNd7rteNGHOA077HPLBK8Q8Tsimc2vMJAidIHQyaxhuNTSMAg7jHfflhZq2wGsmqC5+PF8IsIGS10e4JB2IzjbtlZBbKqsppIrmIQx7C3MTXB2/XLjt6b9N0Hxt0r4KN1Rc4444QwvID3OeNsgEaQ0k+vPus1HUXiVmqpiiaCwlrfEdqB6Bx0YHmRnHmo4tlyqqB1PdXxvjMZZqa1wedsA4JLQevXdeZrbd622Pp66WPS6Mt8RrXBxPQkE4HmBzz0QeaDiB01e6GUwvcI3PBhk1AaSAWu2yDuPzWOm4gr3UsE9RCxsMzmN2kJe0v2Dsacac+ecEHyGaG0Vzq5klS6IBsL4wyNpAGrTuCfTljbZejZJfuKng1jMToiTg4PhkE49cII7LrFQuqDDES81Qja3Wf7R7mMIOXbMGOeNgG5Vgai6w0b3VTadpGMHxXBoH7RcSzbH5+SiT8PySiUtkDXuqBPG7GdJDWtAI6g4OfVfa623W40zftbodTJWPa0NfpdpzkPyc43BGORHVBnsF5F0dK13hl0ZA1RP1McHDIIP1BHkoVJSxcQXCofcsvZFKYmRknSNIBLiOTnEnryACn2m3VVNXzS1bmuMujZoIDdIIxud+Y39eXJY5bZW0twfLZ3sAkwXxyNJaXAY1NLTlpwBnnlB8llba5o6WyxN1PDn4LiGMaCMk4BO5IAA/JR5+Ip6Wll+0RDxoXxtc1rshwkcA1zSQOeTseoWea3XJ9RHO18QnYHNI0u0OY4g6TvqBBAOfyWGXh+oqKeU1EjTNLJE5xAIa1sbg5rQM55A79yg9fet3Fx+zuhi8Qs8Rp8R2gNBw7UdGrUCQNhvnpheDxFUfYYnMhBkfO6BzNewcNfJ2OWW9uRPPCs3UDzfW1GRgQujx1yXNdn091UF0t09E2BsbwHvr3SNdjIGpsrgCMjPY7hBa09zrm17oK6Ngk8MyRlrzocAcEEluWkEjodisFBxA6a4uhlMLj4bngwyagNJALXbZB3/VeauxVtz8V1xkaHuhMTBGDhocQXE6jlxJAHTYY6rJBaK41zJKl0QDInxhkbSANWncE/h5Y22QYKbiCvfSQT1ELGwyuY3aQl7S/YOxpxp1eecEHyGd9/kjtkznxjxo5fCEeficSAzBxnDg5p+vZevuOX7ggp9YzE6Il2Dg6HAnHrhQ46aG58XmSlOY4gDJj4TM3U1oz1c1rjnHLDOqDZ250+9zX1EUUREQEREBERAREQEREBERAREQEREBERAREQEREBERAREQEREBERAREQEREBERAXwANHur6iAiIgIiICIiAiIgIiICIiAiIgIiICIiAiIgIiICIiAiIgIiICIiAiIgIiICIiAiIgIiICIiAiIg//2Q=="/>
          <p:cNvSpPr>
            <a:spLocks noChangeAspect="1" noChangeArrowheads="1"/>
          </p:cNvSpPr>
          <p:nvPr/>
        </p:nvSpPr>
        <p:spPr bwMode="auto">
          <a:xfrm>
            <a:off x="0" y="-323850"/>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defTabSz="4572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defTabSz="4572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defTabSz="4572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defTabSz="4572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endParaRPr lang="it-IT" altLang="it-IT">
              <a:latin typeface="HP Simplified"/>
              <a:ea typeface="HP Simplified"/>
              <a:cs typeface="HP Simplified"/>
            </a:endParaRPr>
          </a:p>
        </p:txBody>
      </p:sp>
      <p:sp>
        <p:nvSpPr>
          <p:cNvPr id="12294" name="AutoShape 7" descr="data:image/jpeg;base64,/9j/4AAQSkZJRgABAQAAAQABAAD/2wCEAAkGBwgHBhUSBxMWFhQXFh0bGRgYFhofHxwgIR4dHB4fHx4aHiohHR0lIB8eIjMtJykrLjIvHR8zODMsNygtLisBCgoKDg0OGhAQGiwkHyYsLC0sLCwsLC4sLC0sLCw0LC8sLCwsLDcsNDcyNy0uLC80OC00NzQ4NzAsNCw0LCwsN//AABEIAJ0BQAMBIgACEQEDEQH/xAAbAAEAAgMBAQAAAAAAAAAAAAAABAUDBgcCAf/EAEEQAAEDAwIEAwUFBQUJAQAAAAEAAgMEBRESIQYxQVETYXEHIjKBkRQVcqGxQlKCktIjNENi4RZzk6OywcLR8CT/xAAYAQEBAQEBAAAAAAAAAAAAAAAAAQMCBP/EACMRAQEAAgIDAAAHAAAAAAAAAAABAhEhMQMEQRIyUWFxsdH/2gAMAwEAAhEDEQA/AO4oiICIiAiIgIiICIiAiIgIiICIiAiIgIiICIiAiIgIiICIiAiIgIiICIiAiIgIiICIiAiIgIiICIiAiIgIiICIiAiIgIiICIiAiIgIiICIiAiIgIiICIiAiIgIiICIiAiIgIiICIiAiIgKO2upHVhibI3xAMlmoasenP8A+C+1rah9I4UTmtkI90uGQD3IXJbvw7fbbOZKlrnHOoysJdvz1ZHvD1ICsiV2FVHEtsqbhRZt0j45mbsLXluf8rsHBB8+R+edV4V45IIivZyOTZf6/L/N9epXQAQ4ZCdHbR+BeJK2qr3U12cXOwSwuABBb8TTgc+u/YreVoXGFD90cQwV1Ps0yNEmOh6n+JuR8vNb6lIIiKKIiICIiAiIgIiICIiAiIgIiICIiAiIgIiICIiAiIgIiICIiAiIgIiICLmbPaJdGyHxI4iM9A4H66j+is6T2j0zv75A9v4HB366VdVNry98J2q75L26JD+2zY/McnfPfzVbZ3XHhaUQXY66YnEcw5MJ5Nf+60+ewPXHKxo+MLFV8pg09ngt/M7fmrlr4KuD3C17CMbYII/QhBC4jt4utklixu5h0/iG7fzAUqlnElA17zsWBxPyyvdNCKeLSz4R8Oeg7fJQ7zQzVVmdBREML26NR/ZadnHzOnOPPC5t4d4yXKS3Sn9n17kvNskMxJLZn4zz0uOto+WS30aFtKg2W1Ullt7YaIYaOZPNx6uJ6k/6cgpy5wlmMl7aexnhn5cssJqb4ERF2xEREBERAREQEREBERAREQEREBERAREQEREBERAREQEREBERAREQa6OCOHh/gn/iSf1L0OC+Hh/gf8yT+pS7zxBb7LI0V5cC4EjDCc457gY7fVU83tBs7PgbK70aB/1OCvKcLAcHcPj/AAB/M/8AqWam4as9JJqpYtB7tc8H6hy1t/tBlqJQy10rnOPLLsn+VoP6q6t1Feq/D7/IGN6QRbD+NwJcfQHHfPJORfxlun3DnG3PP5qPcft32U/dnh+J0EgdpPllpyPXB9FD4iusditOqIAvOGRM5annZrR5dT5AqxpYjDTNa45IaAT3wOfzXG93TWY3GTO/r/XbXOFq7iKruszb/GIwxrdIa3DSSXbh2Tq2HfryC2hETHHU1vZ5fJM8vxSSftOmn8ZcT1VBWNprQMyuxk4yRn4WtHIuPn3HfaHR2/jaOpY6aX3S9usamHDcjVsRjYZ5Kv4s8Wy8btqZG6mOLXjz0tDHAeYxn5hdBtlypLpSiSheHN/MHsRzBXbJLRVvEF4hsltMswyc4a395x5Dy6k+QK06S/8AF0dCKt7GCE4OnSOR5HGdWD3z58k0bbfxPI+Lh6d0RIIjdggkEbdCOSpPZrU1FTapTUvc8iXALnF37Le5UqvukV44HlmhGNUTsjsRsR9fywoHsu2tEv8Avf8Awanw+t0RaNLxJer5cHx8MNboZze7G/Y+9sAcbDGevpO4R4lqbjVvp7s0NmZnkMZwcOBHRw8tj8k0bbWi0uPiW5UfF/2W56PDL9LSG4OHfAc59AfPPZZOIOIbjHxJHSWbRqOA4ubnBO/cbBvvfNNG24LnPFlzu7eK/At8zmh3htaAcDLsD9SuijkuZ8TyMh9oTHSkBofCSSdgAWkk+SQq2t1q4xhuEbqqcOYHtLx4mctzvtp7ZVnxnxIbDStFMAZX5xnk0Dm49+e3z7YVpDfbTPKGw1ETnE4AEjSSewGVpvtPpJm1cM7RluNB7Ag6hn1yfon0eY6TjqeHxWyEEjIYXMB/lxpHoV0CmEraZonOXaRqPc43O3mq+w32ivdNqpT7wHvMPxN/9jz5K0SgiIooiIgIiICIiAiIgIiICIiAiIgqOKLIy+2zw8hrwQ5jj0PX5EZH07LXqD2dUzDmvmc/yYA0fU5P0wt4RXZpDttqobXFpoI2sHUjmfUnc/MrJcK6mttG6WtcGsaMkn9B3J5AdVhvV1pbLb3TVpOkdhkk9AP9cDuVx7iC/wBx4ruLWtB06sRRN33O2T+87z5AZ5b5w8vmmH8vf6Xo5exd3jGd3/Gx2OrqOM+NGzTgiCnGpre37mf8xI1H8GOi6YqThGxMsFoEZwZHe9I4dXdh5DkPr1V2r4sbMee6z9zzY+Tyaw/LOIIiLV5EO62yku1IY65upp5dwe4PQrmtfS13A98a+mcXMduOmto5tcO4zz8wR2G7VvGFqoLk+GrL2uYRk6cg5AO2nJ645LTuKLr/ALW3OKG0McQM4JGMk4ycdGgDr5rqJUz2n1XjspvDPuua54+enB+n6rNWcRXKptD4G26YB0ZYDh5xluAceH05rP7Q7M82WF9OCRANLvwkAZ+RaPqT0U2zcbWmW3N+3v0SBoDgWuOSOoIByD9U+CnsVPVU3AdY2rY9nxkB7S0/A3oRyWPhOV0HA9a5nPL8fONoW03uup7lwdNLRnLHRPwcEcsg7HfmFQcAUgr+F6mI7a3ObntmNoyiKrg691dponikpJJtT8lzdWBsPd2YeXPn1UqzC4VnHbaiSmlia4nOWPwP7Mt3cWgbkfmvHBl8i4dmlpryCz385wTpdjBBxvggDBH/AHW8W2/2y6VRjoJNbg3UfdcNsgcyBnmlI1j2nUTGxRVEZw9rtHmRu4Y/CQfqVj9ncP3hcp6uqIMmcY7atycdBtgehCwcSyO4k4xjpYT/AGcZw7H1kPyA0+o81jon/wCy3HboztDIceQa/dp/hd7vplPh9dJXL+LYGVfHrY5fhe6Jpx2OAV1Bcv4snZS8etkl+FjonHHYYJUi1tlFwVaKKrZJD4mpjg4ZftkfJX9VTQ1lO6OpaHMcMEHqtdj46sskgawyZJAHuHrspl44nt1mrmxV2oEt1ZDcgDJG+N+nZOThpPEtgqOFqtlRanu0asA9WHng/vNIz+h8+hWK4C62iOYDGtu47EbOHpkFaNxlxRTXulbT2prnZeCTpIz2a0cyc/p57brw1b32uxxRS/E1vvepJcR8icJeiLNERRRERAREQEREBERAREQEREBERAREQOfNQYbPbYK7xoIY2yYI1BoB358uqnIpqVZlZ1RERVBERBW11htNfLqq4WOcebsYJ9SNys9BbKG3NIoY2Mzz0gZPqeZUtEA7jdVEnDFjll1Op48+QwPoNlbogjCgo20XgtjaIiCNAaA3B57DulDb6S3RltDG1gJyQ0YyeWVJRBBuFnt1ydmuiY8jqRv9RvhLfZ7dbXZoYmMJGMgb47Z54U5EEKktNvo6gyUsTGvOcuA3OTk7+ZXyutFuuMgdXRMeQMAuGduynIgAYCr6yyWutnL6uFj3HmSN9lYIgqo+HLLFIHR08YIIIOnkRuFnuFot1yOa6JjyBjJG+O2eeFORBAoLLbLc/NFCxrv3gN/qd1PREBERAREQEREBERAREQEREBERAREQEREBERAREQEREGs8XaK+eOlMgZlr5HOLtONI0s3/ABuB/gKtrBX/AHnZ4pTzc33vJw2cP5gVjitDH3SWauDX69LWAtB0taOW/UuJP0Xu0W11tkmDCPDfIXsaB8OQNQ7Y1ZIx3VRrVsjtktbP9tgkkf8AapAHiKRzQNe2XN2GPyU6O7fYIZTSQ5Lq4xEeIfec7HvZdnTk425BXFnoH29soeQdcz5BjoHHOPUKvNgmIPvt/voqOR5Ag6fXZB7F5rKeaaOvjYJGQmZuh5LXAZGDloIII7dVgF9uYELnQM01G0Y8Q5Di3UNfu4AIBO2SMdVNuFokqrhJI1wAfTOhxjkSc59ENpkMNINQ/wDzlpO3xYjczbtucoIx4hkpKef7yY0SQuYMNd7rteNGHOA077HPLBK8Q8Tsimc2vMJAidIHQyaxhuNTSMAg7jHfflhZq2wGsmqC5+PF8IsIGS10e4JB2IzjbtlZBbKqsppIrmIQx7C3MTXB2/XLjt6b9N0Hxt0r4KN1Rc4444QwvID3OeNsgEaQ0k+vPus1HUXiVmqpiiaCwlrfEdqB6Bx0YHmRnHmo4tlyqqB1PdXxvjMZZqa1wedsA4JLQevXdeZrbd622Pp66WPS6Mt8RrXBxPQkE4HmBzz0QeaDiB01e6GUwvcI3PBhk1AaSAWu2yDuPzWOm4gr3UsE9RCxsMzmN2kJe0v2Dsacac+ecEHyGaG0Vzq5klS6IBsL4wyNpAGrTuCfTljbZejZJfuKng1jMToiTg4PhkE49cII7LrFQuqDDES81Qja3Wf7R7mMIOXbMGOeNgG5Vgai6w0b3VTadpGMHxXBoH7RcSzbH5+SiT8PySiUtkDXuqBPG7GdJDWtAI6g4OfVfa623W40zftbodTJWPa0NfpdpzkPyc43BGORHVBnsF5F0dK13hl0ZA1RP1McHDIIP1BHkoVJSxcQXCofcsvZFKYmRknSNIBLiOTnEnryACn2m3VVNXzS1bmuMujZoIDdIIxud+Y39eXJY5bZW0twfLZ3sAkwXxyNJaXAY1NLTlpwBnnlB8llba5o6WyxN1PDn4LiGMaCMk4BO5IAA/JR5+Ip6Wll+0RDxoXxtc1rshwkcA1zSQOeTseoWea3XJ9RHO18QnYHNI0u0OY4g6TvqBBAOfyWGXh+oqKeU1EjTNLJE5xAIa1sbg5rQM55A79yg9fet3Fx+zuhi8Qs8Rp8R2gNBw7UdGrUCQNhvnpheDxFUfYYnMhBkfO6BzNewcNfJ2OWW9uRPPCs3UDzfW1GRgQujx1yXNdn091UF0t09E2BsbwHvr3SNdjIGpsrgCMjPY7hBa09zrm17oK6Ngk8MyRlrzocAcEEluWkEjodisFBxA6a4uhlMLj4bngwyagNJALXbZB3/VeauxVtz8V1xkaHuhMTBGDhocQXE6jlxJAHTYY6rJBaK41zJKl0QDInxhkbSANWncE/h5Y22QYKbiCvfSQT1ELGwyuY3aQl7S/YOxpxp1eecEHyGd9/kjtkznxjxo5fCEeficSAzBxnDg5p+vZevuOX7ggp9YzE6Il2Dg6HAnHrhQ46aG58XmSlOY4gDJj4TM3U1oz1c1rjnHLDOqDZ250+9zX1EUUREQEREBERAREQEREBERAREQEREBERAREQEREBERAREQEREBERAREQEREBERAXwANHur6iAiIgIiICIiAiIgIiICIiAiIgIiICIiAiIgIiICIiAiIgIiICIiAiIgIiICIiAiIgIiICIiAiIg//2Q=="/>
          <p:cNvSpPr>
            <a:spLocks noChangeAspect="1" noChangeArrowheads="1"/>
          </p:cNvSpPr>
          <p:nvPr/>
        </p:nvSpPr>
        <p:spPr bwMode="auto">
          <a:xfrm>
            <a:off x="152400" y="-171450"/>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defTabSz="4572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defTabSz="4572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defTabSz="4572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defTabSz="4572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endParaRPr lang="it-IT" altLang="it-IT">
              <a:latin typeface="HP Simplified"/>
              <a:ea typeface="HP Simplified"/>
              <a:cs typeface="HP Simplified"/>
            </a:endParaRPr>
          </a:p>
        </p:txBody>
      </p:sp>
      <p:sp>
        <p:nvSpPr>
          <p:cNvPr id="7" name="CasellaDiTesto 2"/>
          <p:cNvSpPr txBox="1"/>
          <p:nvPr/>
        </p:nvSpPr>
        <p:spPr>
          <a:xfrm>
            <a:off x="304800" y="427752"/>
            <a:ext cx="4910142" cy="1128514"/>
          </a:xfrm>
          <a:prstGeom prst="rect">
            <a:avLst/>
          </a:prstGeom>
          <a:noFill/>
        </p:spPr>
        <p:txBody>
          <a:bodyPr wrap="square" rtlCol="0">
            <a:spAutoFit/>
          </a:bodyPr>
          <a:lstStyle/>
          <a:p>
            <a:pPr algn="r" defTabSz="430213">
              <a:spcAft>
                <a:spcPts val="400"/>
              </a:spcAft>
              <a:buSzPct val="100000"/>
            </a:pPr>
            <a:r>
              <a:rPr lang="it-IT" sz="3200" b="1" dirty="0">
                <a:solidFill>
                  <a:srgbClr val="0A7736"/>
                </a:solidFill>
                <a:latin typeface="HP Simplified"/>
                <a:ea typeface="HP Simplified"/>
                <a:cs typeface="HP Simplified"/>
              </a:rPr>
              <a:t>Sistema Nazionale </a:t>
            </a:r>
          </a:p>
          <a:p>
            <a:pPr algn="r" defTabSz="430213">
              <a:spcAft>
                <a:spcPts val="400"/>
              </a:spcAft>
              <a:buSzPct val="100000"/>
            </a:pPr>
            <a:r>
              <a:rPr lang="it-IT" sz="3200" b="1" dirty="0">
                <a:solidFill>
                  <a:srgbClr val="0A7736"/>
                </a:solidFill>
                <a:latin typeface="HP Simplified"/>
                <a:ea typeface="HP Simplified"/>
                <a:cs typeface="HP Simplified"/>
              </a:rPr>
              <a:t>di Valutazione</a:t>
            </a:r>
          </a:p>
        </p:txBody>
      </p:sp>
      <p:pic>
        <p:nvPicPr>
          <p:cNvPr id="9" name="Picture 8"/>
          <p:cNvPicPr>
            <a:picLocks noChangeAspect="1"/>
          </p:cNvPicPr>
          <p:nvPr/>
        </p:nvPicPr>
        <p:blipFill rotWithShape="1">
          <a:blip r:embed="rId3" cstate="print">
            <a:extLst>
              <a:ext uri="{28A0092B-C50C-407E-A947-70E740481C1C}">
                <a14:useLocalDpi xmlns:a14="http://schemas.microsoft.com/office/drawing/2010/main" val="0"/>
              </a:ext>
            </a:extLst>
          </a:blip>
          <a:srcRect l="31483" b="436"/>
          <a:stretch/>
        </p:blipFill>
        <p:spPr>
          <a:xfrm>
            <a:off x="5538128" y="1467441"/>
            <a:ext cx="1091272" cy="441278"/>
          </a:xfrm>
          <a:prstGeom prst="rect">
            <a:avLst/>
          </a:prstGeom>
        </p:spPr>
      </p:pic>
      <p:pic>
        <p:nvPicPr>
          <p:cNvPr id="10" name="Picture 9"/>
          <p:cNvPicPr>
            <a:picLocks noChangeAspect="1"/>
          </p:cNvPicPr>
          <p:nvPr/>
        </p:nvPicPr>
        <p:blipFill rotWithShape="1">
          <a:blip r:embed="rId4" cstate="print">
            <a:duotone>
              <a:schemeClr val="accent6">
                <a:shade val="45000"/>
                <a:satMod val="135000"/>
              </a:schemeClr>
              <a:prstClr val="white"/>
            </a:duotone>
            <a:extLst>
              <a:ext uri="{28A0092B-C50C-407E-A947-70E740481C1C}">
                <a14:useLocalDpi xmlns:a14="http://schemas.microsoft.com/office/drawing/2010/main" val="0"/>
              </a:ext>
            </a:extLst>
          </a:blip>
          <a:srcRect l="28571" t="19694"/>
          <a:stretch/>
        </p:blipFill>
        <p:spPr>
          <a:xfrm>
            <a:off x="6773938" y="2109197"/>
            <a:ext cx="2369396" cy="1876739"/>
          </a:xfrm>
          <a:prstGeom prst="rect">
            <a:avLst/>
          </a:prstGeom>
        </p:spPr>
      </p:pic>
      <p:sp>
        <p:nvSpPr>
          <p:cNvPr id="12297" name="CasellaDiTesto 4"/>
          <p:cNvSpPr txBox="1">
            <a:spLocks noChangeArrowheads="1"/>
          </p:cNvSpPr>
          <p:nvPr/>
        </p:nvSpPr>
        <p:spPr bwMode="auto">
          <a:xfrm>
            <a:off x="1000125" y="2042697"/>
            <a:ext cx="7067549" cy="1918474"/>
          </a:xfrm>
          <a:prstGeom prst="rect">
            <a:avLst/>
          </a:prstGeom>
          <a:noFill/>
          <a:ln>
            <a:noFill/>
          </a:ln>
          <a:extLst/>
        </p:spPr>
        <p:txBody>
          <a:bodyPr wrap="square">
            <a:spAutoFit/>
          </a:bodyPr>
          <a:lstStyle>
            <a:lvl1pPr defTabSz="430213" eaLnBrk="0" hangingPunct="0">
              <a:defRPr>
                <a:solidFill>
                  <a:schemeClr val="tx1"/>
                </a:solidFill>
                <a:latin typeface="Arial" pitchFamily="34" charset="0"/>
                <a:cs typeface="Arial" pitchFamily="34" charset="0"/>
              </a:defRPr>
            </a:lvl1pPr>
            <a:lvl2pPr marL="742950" indent="-285750" defTabSz="430213" eaLnBrk="0" hangingPunct="0">
              <a:defRPr>
                <a:solidFill>
                  <a:schemeClr val="tx1"/>
                </a:solidFill>
                <a:latin typeface="Arial" pitchFamily="34" charset="0"/>
                <a:cs typeface="Arial" pitchFamily="34" charset="0"/>
              </a:defRPr>
            </a:lvl2pPr>
            <a:lvl3pPr marL="1143000" indent="-228600" defTabSz="430213" eaLnBrk="0" hangingPunct="0">
              <a:defRPr>
                <a:solidFill>
                  <a:schemeClr val="tx1"/>
                </a:solidFill>
                <a:latin typeface="Arial" pitchFamily="34" charset="0"/>
                <a:cs typeface="Arial" pitchFamily="34" charset="0"/>
              </a:defRPr>
            </a:lvl3pPr>
            <a:lvl4pPr marL="1600200" indent="-228600" defTabSz="430213" eaLnBrk="0" hangingPunct="0">
              <a:defRPr>
                <a:solidFill>
                  <a:schemeClr val="tx1"/>
                </a:solidFill>
                <a:latin typeface="Arial" pitchFamily="34" charset="0"/>
                <a:cs typeface="Arial" pitchFamily="34" charset="0"/>
              </a:defRPr>
            </a:lvl4pPr>
            <a:lvl5pPr marL="2057400" indent="-228600" defTabSz="430213" eaLnBrk="0" hangingPunct="0">
              <a:defRPr>
                <a:solidFill>
                  <a:schemeClr val="tx1"/>
                </a:solidFill>
                <a:latin typeface="Arial" pitchFamily="34" charset="0"/>
                <a:cs typeface="Arial" pitchFamily="34" charset="0"/>
              </a:defRPr>
            </a:lvl5pPr>
            <a:lvl6pPr marL="2514600" indent="-228600" defTabSz="430213" eaLnBrk="0" fontAlgn="base" hangingPunct="0">
              <a:spcBef>
                <a:spcPct val="0"/>
              </a:spcBef>
              <a:spcAft>
                <a:spcPct val="0"/>
              </a:spcAft>
              <a:defRPr>
                <a:solidFill>
                  <a:schemeClr val="tx1"/>
                </a:solidFill>
                <a:latin typeface="Arial" pitchFamily="34" charset="0"/>
                <a:cs typeface="Arial" pitchFamily="34" charset="0"/>
              </a:defRPr>
            </a:lvl6pPr>
            <a:lvl7pPr marL="2971800" indent="-228600" defTabSz="430213" eaLnBrk="0" fontAlgn="base" hangingPunct="0">
              <a:spcBef>
                <a:spcPct val="0"/>
              </a:spcBef>
              <a:spcAft>
                <a:spcPct val="0"/>
              </a:spcAft>
              <a:defRPr>
                <a:solidFill>
                  <a:schemeClr val="tx1"/>
                </a:solidFill>
                <a:latin typeface="Arial" pitchFamily="34" charset="0"/>
                <a:cs typeface="Arial" pitchFamily="34" charset="0"/>
              </a:defRPr>
            </a:lvl7pPr>
            <a:lvl8pPr marL="3429000" indent="-228600" defTabSz="430213" eaLnBrk="0" fontAlgn="base" hangingPunct="0">
              <a:spcBef>
                <a:spcPct val="0"/>
              </a:spcBef>
              <a:spcAft>
                <a:spcPct val="0"/>
              </a:spcAft>
              <a:defRPr>
                <a:solidFill>
                  <a:schemeClr val="tx1"/>
                </a:solidFill>
                <a:latin typeface="Arial" pitchFamily="34" charset="0"/>
                <a:cs typeface="Arial" pitchFamily="34" charset="0"/>
              </a:defRPr>
            </a:lvl8pPr>
            <a:lvl9pPr marL="3886200" indent="-228600" defTabSz="430213"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spcAft>
                <a:spcPts val="400"/>
              </a:spcAft>
              <a:buSzPct val="100000"/>
            </a:pPr>
            <a:endParaRPr lang="it-IT" altLang="it-IT" sz="2800" b="1" dirty="0" smtClean="0">
              <a:solidFill>
                <a:srgbClr val="0A7736"/>
              </a:solidFill>
              <a:latin typeface="HP Simplified"/>
              <a:ea typeface="HP Simplified"/>
              <a:cs typeface="HP Simplified"/>
            </a:endParaRPr>
          </a:p>
          <a:p>
            <a:pPr algn="ctr" eaLnBrk="1" hangingPunct="1">
              <a:spcAft>
                <a:spcPts val="400"/>
              </a:spcAft>
              <a:buSzPct val="100000"/>
            </a:pPr>
            <a:r>
              <a:rPr lang="it-IT" altLang="it-IT" sz="2800" b="1" dirty="0" smtClean="0">
                <a:solidFill>
                  <a:srgbClr val="0A7736"/>
                </a:solidFill>
                <a:latin typeface="HP Simplified"/>
                <a:ea typeface="HP Simplified"/>
                <a:cs typeface="HP Simplified"/>
              </a:rPr>
              <a:t>LA </a:t>
            </a:r>
            <a:r>
              <a:rPr lang="it-IT" altLang="it-IT" sz="2800" b="1" dirty="0" smtClean="0">
                <a:solidFill>
                  <a:srgbClr val="0A7736"/>
                </a:solidFill>
                <a:latin typeface="HP Simplified"/>
                <a:ea typeface="HP Simplified"/>
                <a:cs typeface="HP Simplified"/>
              </a:rPr>
              <a:t>VALUTAZIONE DEI DIRIGENTI SCOLASTICI</a:t>
            </a:r>
          </a:p>
          <a:p>
            <a:pPr algn="ctr" eaLnBrk="1" hangingPunct="1">
              <a:spcAft>
                <a:spcPts val="400"/>
              </a:spcAft>
              <a:buSzPct val="100000"/>
            </a:pPr>
            <a:endParaRPr lang="it-IT" altLang="it-IT" sz="2800" b="1" dirty="0">
              <a:solidFill>
                <a:srgbClr val="0A7736"/>
              </a:solidFill>
              <a:latin typeface="HP Simplified"/>
              <a:ea typeface="HP Simplified"/>
              <a:cs typeface="HP Simplified"/>
            </a:endParaRPr>
          </a:p>
        </p:txBody>
      </p:sp>
      <p:sp>
        <p:nvSpPr>
          <p:cNvPr id="3" name="CasellaDiTesto 2"/>
          <p:cNvSpPr txBox="1"/>
          <p:nvPr/>
        </p:nvSpPr>
        <p:spPr>
          <a:xfrm>
            <a:off x="4908464" y="4209911"/>
            <a:ext cx="4019550" cy="933589"/>
          </a:xfrm>
          <a:prstGeom prst="rect">
            <a:avLst/>
          </a:prstGeom>
          <a:noFill/>
        </p:spPr>
        <p:txBody>
          <a:bodyPr wrap="square" rtlCol="0">
            <a:spAutoFit/>
          </a:bodyPr>
          <a:lstStyle/>
          <a:p>
            <a:pPr marL="0" algn="r" defTabSz="430213">
              <a:spcAft>
                <a:spcPts val="400"/>
              </a:spcAft>
              <a:buSzPct val="100000"/>
            </a:pPr>
            <a:r>
              <a:rPr lang="it-IT" sz="1600" dirty="0" smtClean="0">
                <a:solidFill>
                  <a:srgbClr val="0A7736"/>
                </a:solidFill>
                <a:latin typeface="HP Simplified"/>
                <a:ea typeface="HP Simplified"/>
                <a:cs typeface="HP Simplified"/>
              </a:rPr>
              <a:t>Modena, Vignola</a:t>
            </a:r>
            <a:r>
              <a:rPr lang="it-IT" sz="1600" dirty="0" smtClean="0">
                <a:solidFill>
                  <a:srgbClr val="0A7736"/>
                </a:solidFill>
                <a:latin typeface="HP Simplified"/>
                <a:ea typeface="HP Simplified"/>
                <a:cs typeface="HP Simplified"/>
              </a:rPr>
              <a:t>: </a:t>
            </a:r>
            <a:r>
              <a:rPr lang="it-IT" sz="1600" dirty="0" smtClean="0">
                <a:solidFill>
                  <a:srgbClr val="0A7736"/>
                </a:solidFill>
                <a:latin typeface="HP Simplified"/>
                <a:ea typeface="HP Simplified"/>
                <a:cs typeface="HP Simplified"/>
              </a:rPr>
              <a:t>24</a:t>
            </a:r>
            <a:r>
              <a:rPr lang="it-IT" sz="1600" dirty="0" smtClean="0">
                <a:solidFill>
                  <a:srgbClr val="0A7736"/>
                </a:solidFill>
                <a:latin typeface="HP Simplified"/>
                <a:ea typeface="HP Simplified"/>
                <a:cs typeface="HP Simplified"/>
              </a:rPr>
              <a:t> </a:t>
            </a:r>
            <a:r>
              <a:rPr lang="it-IT" sz="1600" dirty="0" smtClean="0">
                <a:solidFill>
                  <a:srgbClr val="0A7736"/>
                </a:solidFill>
                <a:latin typeface="HP Simplified"/>
                <a:ea typeface="HP Simplified"/>
                <a:cs typeface="HP Simplified"/>
              </a:rPr>
              <a:t>novembre 2016</a:t>
            </a:r>
          </a:p>
          <a:p>
            <a:pPr marL="0" algn="r" defTabSz="430213">
              <a:spcAft>
                <a:spcPts val="400"/>
              </a:spcAft>
              <a:buSzPct val="100000"/>
            </a:pPr>
            <a:r>
              <a:rPr lang="it-IT" sz="1600" b="1" i="1" dirty="0" smtClean="0">
                <a:solidFill>
                  <a:srgbClr val="0A7736"/>
                </a:solidFill>
                <a:latin typeface="HP Simplified"/>
                <a:ea typeface="HP Simplified"/>
                <a:cs typeface="HP Simplified"/>
              </a:rPr>
              <a:t>Damiano Previtali</a:t>
            </a:r>
            <a:endParaRPr lang="it-IT" sz="1600" dirty="0" smtClean="0">
              <a:solidFill>
                <a:srgbClr val="0A7736"/>
              </a:solidFill>
              <a:latin typeface="HP Simplified"/>
              <a:ea typeface="HP Simplified"/>
              <a:cs typeface="HP Simplified"/>
            </a:endParaRPr>
          </a:p>
          <a:p>
            <a:pPr marL="0" algn="r" defTabSz="430213">
              <a:spcAft>
                <a:spcPts val="400"/>
              </a:spcAft>
              <a:buSzPct val="100000"/>
            </a:pPr>
            <a:endParaRPr lang="it-IT" sz="1600" b="1" dirty="0">
              <a:solidFill>
                <a:srgbClr val="0A7736"/>
              </a:solidFill>
              <a:latin typeface="HP Simplified"/>
              <a:ea typeface="HP Simplified"/>
              <a:cs typeface="HP Simplified"/>
            </a:endParaRPr>
          </a:p>
        </p:txBody>
      </p:sp>
    </p:spTree>
    <p:extLst>
      <p:ext uri="{BB962C8B-B14F-4D97-AF65-F5344CB8AC3E}">
        <p14:creationId xmlns:p14="http://schemas.microsoft.com/office/powerpoint/2010/main" val="288016725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asellaDiTesto 5"/>
          <p:cNvSpPr txBox="1"/>
          <p:nvPr/>
        </p:nvSpPr>
        <p:spPr>
          <a:xfrm>
            <a:off x="358872" y="750366"/>
            <a:ext cx="8292973" cy="369332"/>
          </a:xfrm>
          <a:prstGeom prst="rect">
            <a:avLst/>
          </a:prstGeom>
          <a:noFill/>
        </p:spPr>
        <p:txBody>
          <a:bodyPr wrap="square" rtlCol="0">
            <a:spAutoFit/>
          </a:bodyPr>
          <a:lstStyle/>
          <a:p>
            <a:pPr lvl="0"/>
            <a:r>
              <a:rPr lang="it-IT" b="1" dirty="0">
                <a:solidFill>
                  <a:srgbClr val="0A7736"/>
                </a:solidFill>
                <a:ea typeface="HP Simplified"/>
              </a:rPr>
              <a:t>2008 - Il progetto INVALSI</a:t>
            </a:r>
          </a:p>
        </p:txBody>
      </p:sp>
      <p:sp>
        <p:nvSpPr>
          <p:cNvPr id="2" name="Isosceles Triangle 1"/>
          <p:cNvSpPr/>
          <p:nvPr/>
        </p:nvSpPr>
        <p:spPr>
          <a:xfrm rot="10800000">
            <a:off x="2303930" y="1441823"/>
            <a:ext cx="4096870" cy="215153"/>
          </a:xfrm>
          <a:prstGeom prst="triangle">
            <a:avLst/>
          </a:prstGeom>
          <a:solidFill>
            <a:srgbClr val="0A773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a:p>
        </p:txBody>
      </p:sp>
      <p:sp>
        <p:nvSpPr>
          <p:cNvPr id="7" name="CasellaDiTesto 5"/>
          <p:cNvSpPr txBox="1"/>
          <p:nvPr/>
        </p:nvSpPr>
        <p:spPr>
          <a:xfrm>
            <a:off x="358872" y="1714803"/>
            <a:ext cx="8292973" cy="2585323"/>
          </a:xfrm>
          <a:prstGeom prst="rect">
            <a:avLst/>
          </a:prstGeom>
          <a:noFill/>
        </p:spPr>
        <p:txBody>
          <a:bodyPr wrap="square" rtlCol="0">
            <a:spAutoFit/>
          </a:bodyPr>
          <a:lstStyle/>
          <a:p>
            <a:pPr lvl="0"/>
            <a:r>
              <a:rPr lang="it-IT" b="1" dirty="0"/>
              <a:t>Obiettivi di missione:  </a:t>
            </a:r>
          </a:p>
          <a:p>
            <a:pPr lvl="1"/>
            <a:r>
              <a:rPr lang="it-IT" dirty="0"/>
              <a:t>sono quantitativi, sono rilevabili, sono da raggiungere nel percorso triennale di valutazione, sono definiti </a:t>
            </a:r>
            <a:r>
              <a:rPr lang="it-IT" b="1" dirty="0"/>
              <a:t>prioritariamente in termini di miglioramento dei tassi di apprendimento</a:t>
            </a:r>
            <a:r>
              <a:rPr lang="it-IT" dirty="0"/>
              <a:t> e di riduzione dei tassi di abbandono degli studenti.</a:t>
            </a:r>
          </a:p>
          <a:p>
            <a:pPr lvl="0"/>
            <a:endParaRPr lang="it-IT" dirty="0"/>
          </a:p>
          <a:p>
            <a:pPr lvl="0"/>
            <a:r>
              <a:rPr lang="it-IT" b="1" dirty="0"/>
              <a:t>Obiettivi di leadership</a:t>
            </a:r>
            <a:r>
              <a:rPr lang="it-IT" dirty="0"/>
              <a:t>: </a:t>
            </a:r>
          </a:p>
          <a:p>
            <a:pPr lvl="1"/>
            <a:r>
              <a:rPr lang="it-IT" dirty="0"/>
              <a:t>sono legati alle </a:t>
            </a:r>
            <a:r>
              <a:rPr lang="it-IT" b="1" dirty="0"/>
              <a:t>azioni professionali </a:t>
            </a:r>
            <a:r>
              <a:rPr lang="it-IT" dirty="0"/>
              <a:t>che il dirigente scolastico mette in atto per raggiungere gli obiettivi di missione</a:t>
            </a:r>
          </a:p>
        </p:txBody>
      </p:sp>
      <p:sp>
        <p:nvSpPr>
          <p:cNvPr id="8" name="Title 3"/>
          <p:cNvSpPr txBox="1">
            <a:spLocks/>
          </p:cNvSpPr>
          <p:nvPr/>
        </p:nvSpPr>
        <p:spPr bwMode="black">
          <a:xfrm>
            <a:off x="1496911" y="14748"/>
            <a:ext cx="7162800" cy="430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defTabSz="4572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defTabSz="4572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defTabSz="4572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defTabSz="4572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it-IT" sz="2000" b="1" dirty="0">
                <a:solidFill>
                  <a:srgbClr val="0A7736"/>
                </a:solidFill>
                <a:ea typeface="HP Simplified"/>
              </a:rPr>
              <a:t>Lezione n. 4: gli obiettivi</a:t>
            </a:r>
            <a:endParaRPr lang="en-US" altLang="it-IT" sz="2000" b="1" dirty="0">
              <a:solidFill>
                <a:srgbClr val="0A7736"/>
              </a:solidFill>
              <a:ea typeface="HP Simplified"/>
            </a:endParaRPr>
          </a:p>
        </p:txBody>
      </p:sp>
    </p:spTree>
    <p:extLst>
      <p:ext uri="{BB962C8B-B14F-4D97-AF65-F5344CB8AC3E}">
        <p14:creationId xmlns:p14="http://schemas.microsoft.com/office/powerpoint/2010/main" val="16609477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asellaDiTesto 5"/>
          <p:cNvSpPr txBox="1"/>
          <p:nvPr/>
        </p:nvSpPr>
        <p:spPr>
          <a:xfrm>
            <a:off x="358872" y="750366"/>
            <a:ext cx="8292973" cy="369332"/>
          </a:xfrm>
          <a:prstGeom prst="rect">
            <a:avLst/>
          </a:prstGeom>
          <a:noFill/>
        </p:spPr>
        <p:txBody>
          <a:bodyPr wrap="square" rtlCol="0">
            <a:spAutoFit/>
          </a:bodyPr>
          <a:lstStyle/>
          <a:p>
            <a:pPr lvl="0"/>
            <a:r>
              <a:rPr lang="it-IT" b="1" dirty="0">
                <a:solidFill>
                  <a:srgbClr val="0A7736"/>
                </a:solidFill>
                <a:ea typeface="HP Simplified"/>
              </a:rPr>
              <a:t>2013 -  MIUR: Progetto per i Dirigenti scolastici neo immessi in ruolo</a:t>
            </a:r>
          </a:p>
        </p:txBody>
      </p:sp>
      <p:sp>
        <p:nvSpPr>
          <p:cNvPr id="2" name="Isosceles Triangle 1"/>
          <p:cNvSpPr/>
          <p:nvPr/>
        </p:nvSpPr>
        <p:spPr>
          <a:xfrm rot="10800000">
            <a:off x="2303930" y="1441823"/>
            <a:ext cx="4096870" cy="215153"/>
          </a:xfrm>
          <a:prstGeom prst="triangle">
            <a:avLst/>
          </a:prstGeom>
          <a:solidFill>
            <a:srgbClr val="0A773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a:p>
        </p:txBody>
      </p:sp>
      <p:sp>
        <p:nvSpPr>
          <p:cNvPr id="7" name="CasellaDiTesto 5"/>
          <p:cNvSpPr txBox="1"/>
          <p:nvPr/>
        </p:nvSpPr>
        <p:spPr>
          <a:xfrm>
            <a:off x="366738" y="2029128"/>
            <a:ext cx="8292973" cy="1754326"/>
          </a:xfrm>
          <a:prstGeom prst="rect">
            <a:avLst/>
          </a:prstGeom>
          <a:noFill/>
        </p:spPr>
        <p:txBody>
          <a:bodyPr wrap="square" rtlCol="0">
            <a:spAutoFit/>
          </a:bodyPr>
          <a:lstStyle/>
          <a:p>
            <a:pPr algn="just"/>
            <a:r>
              <a:rPr lang="it-IT" dirty="0"/>
              <a:t>Dal progetto:</a:t>
            </a:r>
          </a:p>
          <a:p>
            <a:pPr algn="just"/>
            <a:r>
              <a:rPr lang="it-IT" dirty="0"/>
              <a:t> </a:t>
            </a:r>
          </a:p>
          <a:p>
            <a:pPr algn="just"/>
            <a:r>
              <a:rPr lang="it-IT" dirty="0"/>
              <a:t>«</a:t>
            </a:r>
            <a:r>
              <a:rPr lang="it-IT" b="1" dirty="0"/>
              <a:t>Gli obiettivi </a:t>
            </a:r>
            <a:r>
              <a:rPr lang="it-IT" dirty="0"/>
              <a:t>da raggiungere scaturiscono dal processo di autovalutazione e sono </a:t>
            </a:r>
            <a:r>
              <a:rPr lang="it-IT" b="1" dirty="0"/>
              <a:t>esplicitamente indicati nel Rapporto</a:t>
            </a:r>
            <a:r>
              <a:rPr lang="it-IT" dirty="0"/>
              <a:t>; vengono proposti dal Dirigente scolastico al Direttore dell’Ufficio Scolastico Regionale per la loro effettiva definizione e la </a:t>
            </a:r>
            <a:r>
              <a:rPr lang="it-IT" b="1" dirty="0"/>
              <a:t>conseguente assegnazione nell’incarico</a:t>
            </a:r>
            <a:r>
              <a:rPr lang="it-IT" dirty="0"/>
              <a:t>.» </a:t>
            </a:r>
          </a:p>
        </p:txBody>
      </p:sp>
      <p:sp>
        <p:nvSpPr>
          <p:cNvPr id="8" name="Title 3"/>
          <p:cNvSpPr txBox="1">
            <a:spLocks/>
          </p:cNvSpPr>
          <p:nvPr/>
        </p:nvSpPr>
        <p:spPr bwMode="black">
          <a:xfrm>
            <a:off x="1496911" y="14748"/>
            <a:ext cx="7162800" cy="430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defTabSz="4572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defTabSz="4572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defTabSz="4572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defTabSz="4572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it-IT" sz="2000" b="1" dirty="0">
                <a:solidFill>
                  <a:srgbClr val="0A7736"/>
                </a:solidFill>
                <a:ea typeface="HP Simplified"/>
              </a:rPr>
              <a:t>Lezione n. 5: l’incarico</a:t>
            </a:r>
            <a:endParaRPr lang="en-US" altLang="it-IT" sz="2000" b="1" dirty="0">
              <a:solidFill>
                <a:srgbClr val="0A7736"/>
              </a:solidFill>
              <a:ea typeface="HP Simplified"/>
            </a:endParaRPr>
          </a:p>
        </p:txBody>
      </p:sp>
    </p:spTree>
    <p:extLst>
      <p:ext uri="{BB962C8B-B14F-4D97-AF65-F5344CB8AC3E}">
        <p14:creationId xmlns:p14="http://schemas.microsoft.com/office/powerpoint/2010/main" val="104859853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testo 2"/>
          <p:cNvSpPr txBox="1">
            <a:spLocks/>
          </p:cNvSpPr>
          <p:nvPr/>
        </p:nvSpPr>
        <p:spPr>
          <a:xfrm>
            <a:off x="284085" y="830797"/>
            <a:ext cx="8664605" cy="3859076"/>
          </a:xfrm>
          <a:prstGeom prst="rect">
            <a:avLst/>
          </a:prstGeom>
        </p:spPr>
        <p:txBody>
          <a:bodyPr/>
          <a:lstStyle>
            <a:lvl1pPr algn="l" defTabSz="457200" rtl="0" eaLnBrk="0" fontAlgn="base" hangingPunct="0">
              <a:spcBef>
                <a:spcPct val="0"/>
              </a:spcBef>
              <a:spcAft>
                <a:spcPts val="400"/>
              </a:spcAft>
              <a:buSzPct val="100000"/>
              <a:buFont typeface="Arial" pitchFamily="34" charset="0"/>
              <a:defRPr b="1" kern="1200">
                <a:solidFill>
                  <a:srgbClr val="0096D6"/>
                </a:solidFill>
                <a:latin typeface="HP Simplified" pitchFamily="34" charset="0"/>
                <a:ea typeface="HP Simplified"/>
                <a:cs typeface="HP Simplified" pitchFamily="34" charset="0"/>
              </a:defRPr>
            </a:lvl1pPr>
            <a:lvl2pPr algn="l" defTabSz="430213" rtl="0" eaLnBrk="0" fontAlgn="base" hangingPunct="0">
              <a:spcBef>
                <a:spcPct val="0"/>
              </a:spcBef>
              <a:spcAft>
                <a:spcPts val="400"/>
              </a:spcAft>
              <a:buSzPct val="100000"/>
              <a:buFont typeface="Lucida Grande"/>
              <a:defRPr sz="1600" kern="1200">
                <a:solidFill>
                  <a:srgbClr val="000000"/>
                </a:solidFill>
                <a:latin typeface="HP Simplified" pitchFamily="34" charset="0"/>
                <a:ea typeface="HP Simplified"/>
                <a:cs typeface="HP Simplified" pitchFamily="34" charset="0"/>
              </a:defRPr>
            </a:lvl2pPr>
            <a:lvl3pPr marL="169863" indent="-169863" algn="l" defTabSz="457200" rtl="0" eaLnBrk="0" fontAlgn="base" hangingPunct="0">
              <a:spcBef>
                <a:spcPct val="0"/>
              </a:spcBef>
              <a:spcAft>
                <a:spcPts val="400"/>
              </a:spcAft>
              <a:buFont typeface="HP Simplified"/>
              <a:buChar char="•"/>
              <a:defRPr sz="1400" kern="1200">
                <a:solidFill>
                  <a:srgbClr val="000000"/>
                </a:solidFill>
                <a:latin typeface="HP Simplified" pitchFamily="34" charset="0"/>
                <a:ea typeface="HP Simplified"/>
                <a:cs typeface="HP Simplified" pitchFamily="34" charset="0"/>
              </a:defRPr>
            </a:lvl3pPr>
            <a:lvl4pPr marL="341313" indent="-180975" algn="l" defTabSz="457200" rtl="0" eaLnBrk="0" fontAlgn="base" hangingPunct="0">
              <a:spcBef>
                <a:spcPct val="0"/>
              </a:spcBef>
              <a:spcAft>
                <a:spcPts val="400"/>
              </a:spcAft>
              <a:buSzPct val="80000"/>
              <a:buFont typeface="HP Simplified"/>
              <a:buChar char="–"/>
              <a:defRPr lang="en-US" sz="1400" kern="1200" dirty="0">
                <a:solidFill>
                  <a:srgbClr val="000000"/>
                </a:solidFill>
                <a:latin typeface="HP Simplified" pitchFamily="34" charset="0"/>
                <a:ea typeface="HP Simplified"/>
                <a:cs typeface="HP Simplified" pitchFamily="34" charset="0"/>
              </a:defRPr>
            </a:lvl4pPr>
            <a:lvl5pPr marL="469900" indent="-150813" algn="l" defTabSz="457200" rtl="0" eaLnBrk="0" fontAlgn="base" hangingPunct="0">
              <a:spcBef>
                <a:spcPct val="0"/>
              </a:spcBef>
              <a:spcAft>
                <a:spcPts val="400"/>
              </a:spcAft>
              <a:buFont typeface="HP Simplified"/>
              <a:buChar char="•"/>
              <a:defRPr sz="1400" kern="1200">
                <a:solidFill>
                  <a:srgbClr val="000000"/>
                </a:solidFill>
                <a:latin typeface="HP Simplified" pitchFamily="34" charset="0"/>
                <a:ea typeface="HP Simplified"/>
                <a:cs typeface="HP Simplified" pitchFamily="34" charset="0"/>
              </a:defRPr>
            </a:lvl5pPr>
            <a:lvl6pPr marL="2286000" indent="0" algn="l" defTabSz="457200" rtl="0" eaLnBrk="1" latinLnBrk="0" hangingPunct="1">
              <a:lnSpc>
                <a:spcPts val="2500"/>
              </a:lnSpc>
              <a:spcBef>
                <a:spcPct val="20000"/>
              </a:spcBef>
              <a:buFont typeface="Arial"/>
              <a:buNone/>
              <a:defRPr sz="18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342900" indent="-342900">
              <a:buFontTx/>
              <a:buChar char="-"/>
            </a:pPr>
            <a:r>
              <a:rPr lang="it-IT" sz="1600" dirty="0" smtClean="0">
                <a:solidFill>
                  <a:schemeClr val="tx1"/>
                </a:solidFill>
                <a:ea typeface="Times New Roman" pitchFamily="18" charset="0"/>
                <a:cs typeface="Times New Roman" pitchFamily="18" charset="0"/>
              </a:rPr>
              <a:t>Arriviamo alla valutazione dei dirigenti scolastici dopo 15 anni …</a:t>
            </a:r>
          </a:p>
          <a:p>
            <a:pPr marL="342900" indent="-342900">
              <a:buFontTx/>
              <a:buChar char="-"/>
            </a:pPr>
            <a:r>
              <a:rPr lang="it-IT" sz="1600" dirty="0" smtClean="0">
                <a:solidFill>
                  <a:schemeClr val="tx1"/>
                </a:solidFill>
                <a:ea typeface="Times New Roman" pitchFamily="18" charset="0"/>
                <a:cs typeface="Times New Roman" pitchFamily="18" charset="0"/>
              </a:rPr>
              <a:t>Arriviamo nel momento di massima difficoltà per i Dirigenti scolastici …</a:t>
            </a:r>
          </a:p>
          <a:p>
            <a:pPr marL="342900" indent="-342900">
              <a:buFontTx/>
              <a:buChar char="-"/>
            </a:pPr>
            <a:r>
              <a:rPr lang="it-IT" sz="1600" dirty="0" smtClean="0">
                <a:solidFill>
                  <a:schemeClr val="tx1"/>
                </a:solidFill>
                <a:cs typeface="Times New Roman" pitchFamily="18" charset="0"/>
              </a:rPr>
              <a:t>La valutazione dei dirigenti non è un’ulteriore difficoltà … e non è esclusivamente finalizzata alla remunerazione …</a:t>
            </a:r>
          </a:p>
          <a:p>
            <a:pPr marL="342900" indent="-342900"/>
            <a:endParaRPr lang="it-IT" sz="1600" dirty="0" smtClean="0">
              <a:solidFill>
                <a:schemeClr val="tx1"/>
              </a:solidFill>
              <a:cs typeface="Times New Roman" pitchFamily="18" charset="0"/>
            </a:endParaRPr>
          </a:p>
          <a:p>
            <a:r>
              <a:rPr lang="it-IT" sz="1600" b="0" dirty="0" smtClean="0">
                <a:solidFill>
                  <a:schemeClr val="tx1"/>
                </a:solidFill>
                <a:cs typeface="Times New Roman" pitchFamily="18" charset="0"/>
              </a:rPr>
              <a:t>La valutazione è:</a:t>
            </a:r>
          </a:p>
          <a:p>
            <a:r>
              <a:rPr lang="it-IT" dirty="0" smtClean="0"/>
              <a:t/>
            </a:r>
            <a:br>
              <a:rPr lang="it-IT" dirty="0" smtClean="0"/>
            </a:br>
            <a:r>
              <a:rPr lang="it-IT" sz="2000" dirty="0" smtClean="0">
                <a:solidFill>
                  <a:srgbClr val="0070C0"/>
                </a:solidFill>
                <a:cs typeface="Times New Roman" pitchFamily="18" charset="0"/>
              </a:rPr>
              <a:t>      - orientamento e sostegno alla professionalità</a:t>
            </a:r>
          </a:p>
          <a:p>
            <a:pPr marL="342900" indent="-342900"/>
            <a:r>
              <a:rPr lang="it-IT" sz="2000" dirty="0" smtClean="0">
                <a:solidFill>
                  <a:srgbClr val="0070C0"/>
                </a:solidFill>
                <a:cs typeface="Times New Roman" pitchFamily="18" charset="0"/>
              </a:rPr>
              <a:t>      - riconoscimento e valorizzazione della professionalità</a:t>
            </a:r>
          </a:p>
          <a:p>
            <a:pPr marL="342900" indent="-342900"/>
            <a:endParaRPr lang="it-IT" sz="1600" dirty="0" smtClean="0">
              <a:solidFill>
                <a:schemeClr val="accent6">
                  <a:lumMod val="75000"/>
                </a:schemeClr>
              </a:solidFill>
              <a:cs typeface="Times New Roman" pitchFamily="18" charset="0"/>
            </a:endParaRPr>
          </a:p>
          <a:p>
            <a:pPr marL="342900" indent="-342900" algn="ctr"/>
            <a:r>
              <a:rPr lang="it-IT" sz="1600" b="0" dirty="0" smtClean="0">
                <a:solidFill>
                  <a:schemeClr val="tx1"/>
                </a:solidFill>
                <a:cs typeface="Times New Roman" pitchFamily="18" charset="0"/>
              </a:rPr>
              <a:t>Ogni nuovo processo è uno spazio di innovazione </a:t>
            </a:r>
          </a:p>
          <a:p>
            <a:pPr marL="342900" indent="-342900" algn="ctr"/>
            <a:r>
              <a:rPr lang="it-IT" sz="1600" b="0" dirty="0" smtClean="0">
                <a:solidFill>
                  <a:schemeClr val="tx1"/>
                </a:solidFill>
                <a:cs typeface="Times New Roman" pitchFamily="18" charset="0"/>
              </a:rPr>
              <a:t>e governo del sistema.</a:t>
            </a:r>
            <a:endParaRPr lang="it-IT" sz="1600" b="0" dirty="0">
              <a:solidFill>
                <a:schemeClr val="tx1"/>
              </a:solidFill>
              <a:cs typeface="Times New Roman" pitchFamily="18" charset="0"/>
            </a:endParaRPr>
          </a:p>
        </p:txBody>
      </p:sp>
      <p:sp>
        <p:nvSpPr>
          <p:cNvPr id="3" name="Title 3"/>
          <p:cNvSpPr txBox="1">
            <a:spLocks/>
          </p:cNvSpPr>
          <p:nvPr/>
        </p:nvSpPr>
        <p:spPr bwMode="black">
          <a:xfrm>
            <a:off x="1496911" y="14748"/>
            <a:ext cx="7162800" cy="430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defTabSz="4572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defTabSz="4572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defTabSz="4572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defTabSz="4572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it-IT" sz="2000" b="1" dirty="0" smtClean="0">
                <a:solidFill>
                  <a:srgbClr val="0A7736"/>
                </a:solidFill>
                <a:ea typeface="HP Simplified"/>
              </a:rPr>
              <a:t>Sintesi</a:t>
            </a:r>
            <a:endParaRPr lang="en-US" altLang="it-IT" sz="2000" b="1" dirty="0">
              <a:solidFill>
                <a:srgbClr val="0A7736"/>
              </a:solidFill>
              <a:ea typeface="HP Simplified"/>
            </a:endParaRPr>
          </a:p>
        </p:txBody>
      </p:sp>
    </p:spTree>
    <p:extLst>
      <p:ext uri="{BB962C8B-B14F-4D97-AF65-F5344CB8AC3E}">
        <p14:creationId xmlns:p14="http://schemas.microsoft.com/office/powerpoint/2010/main" val="264028854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testo 2"/>
          <p:cNvSpPr>
            <a:spLocks noGrp="1"/>
          </p:cNvSpPr>
          <p:nvPr>
            <p:ph type="body" sz="half" idx="2"/>
          </p:nvPr>
        </p:nvSpPr>
        <p:spPr>
          <a:xfrm>
            <a:off x="395536" y="519523"/>
            <a:ext cx="8153400" cy="3518297"/>
          </a:xfrm>
        </p:spPr>
        <p:txBody>
          <a:bodyPr/>
          <a:lstStyle/>
          <a:p>
            <a:pPr algn="ctr"/>
            <a:endParaRPr lang="it-IT" sz="5400" b="1" dirty="0" smtClean="0">
              <a:solidFill>
                <a:schemeClr val="accent6">
                  <a:lumMod val="75000"/>
                </a:schemeClr>
              </a:solidFill>
              <a:ea typeface="Times New Roman" pitchFamily="18" charset="0"/>
              <a:cs typeface="Times New Roman" pitchFamily="18" charset="0"/>
            </a:endParaRPr>
          </a:p>
          <a:p>
            <a:pPr algn="ctr"/>
            <a:endParaRPr lang="it-IT" sz="5400" b="1" dirty="0">
              <a:solidFill>
                <a:schemeClr val="accent6">
                  <a:lumMod val="75000"/>
                </a:schemeClr>
              </a:solidFill>
              <a:ea typeface="Times New Roman" pitchFamily="18" charset="0"/>
              <a:cs typeface="Times New Roman" pitchFamily="18" charset="0"/>
            </a:endParaRPr>
          </a:p>
          <a:p>
            <a:pPr algn="ctr"/>
            <a:r>
              <a:rPr lang="it-IT" sz="5400" b="1" dirty="0" smtClean="0">
                <a:solidFill>
                  <a:schemeClr val="accent6">
                    <a:lumMod val="75000"/>
                  </a:schemeClr>
                </a:solidFill>
                <a:ea typeface="Times New Roman" pitchFamily="18" charset="0"/>
                <a:cs typeface="Times New Roman" pitchFamily="18" charset="0"/>
              </a:rPr>
              <a:t>La normativa</a:t>
            </a:r>
            <a:endParaRPr lang="en-US" sz="5400" b="1" dirty="0">
              <a:solidFill>
                <a:schemeClr val="accent6">
                  <a:lumMod val="75000"/>
                </a:schemeClr>
              </a:solidFill>
              <a:ea typeface="Times New Roman" pitchFamily="18" charset="0"/>
              <a:cs typeface="Times New Roman" pitchFamily="18" charset="0"/>
            </a:endParaRPr>
          </a:p>
          <a:p>
            <a:pPr algn="ctr"/>
            <a:endParaRPr lang="it-IT" sz="5400" dirty="0"/>
          </a:p>
        </p:txBody>
      </p:sp>
    </p:spTree>
    <p:extLst>
      <p:ext uri="{BB962C8B-B14F-4D97-AF65-F5344CB8AC3E}">
        <p14:creationId xmlns:p14="http://schemas.microsoft.com/office/powerpoint/2010/main" val="140313280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304800" y="171451"/>
            <a:ext cx="6553200" cy="544091"/>
          </a:xfrm>
        </p:spPr>
        <p:txBody>
          <a:bodyPr/>
          <a:lstStyle/>
          <a:p>
            <a:r>
              <a:rPr lang="it-IT" sz="2000" dirty="0" smtClean="0"/>
              <a:t>La </a:t>
            </a:r>
            <a:r>
              <a:rPr lang="it-IT" sz="2400" dirty="0" smtClean="0"/>
              <a:t>normativa</a:t>
            </a:r>
            <a:r>
              <a:rPr lang="it-IT" sz="2000" b="1" dirty="0" smtClean="0">
                <a:solidFill>
                  <a:srgbClr val="002060"/>
                </a:solidFill>
                <a:ea typeface="Times New Roman" pitchFamily="18" charset="0"/>
                <a:cs typeface="Times New Roman" pitchFamily="18" charset="0"/>
              </a:rPr>
              <a:t/>
            </a:r>
            <a:br>
              <a:rPr lang="it-IT" sz="2000" b="1" dirty="0" smtClean="0">
                <a:solidFill>
                  <a:srgbClr val="002060"/>
                </a:solidFill>
                <a:ea typeface="Times New Roman" pitchFamily="18" charset="0"/>
                <a:cs typeface="Times New Roman" pitchFamily="18" charset="0"/>
              </a:rPr>
            </a:br>
            <a:endParaRPr lang="it-IT" sz="2000" b="1" dirty="0"/>
          </a:p>
        </p:txBody>
      </p:sp>
      <p:grpSp>
        <p:nvGrpSpPr>
          <p:cNvPr id="4" name="Group 23"/>
          <p:cNvGrpSpPr/>
          <p:nvPr/>
        </p:nvGrpSpPr>
        <p:grpSpPr>
          <a:xfrm>
            <a:off x="189037" y="795934"/>
            <a:ext cx="8443987" cy="3636059"/>
            <a:chOff x="182182" y="1101201"/>
            <a:chExt cx="7918060" cy="4590038"/>
          </a:xfrm>
        </p:grpSpPr>
        <p:sp>
          <p:nvSpPr>
            <p:cNvPr id="5" name="CasellaDiTesto 2"/>
            <p:cNvSpPr txBox="1"/>
            <p:nvPr/>
          </p:nvSpPr>
          <p:spPr>
            <a:xfrm>
              <a:off x="231312" y="1516878"/>
              <a:ext cx="2531461" cy="660495"/>
            </a:xfrm>
            <a:prstGeom prst="rect">
              <a:avLst/>
            </a:prstGeom>
            <a:solidFill>
              <a:schemeClr val="accent2">
                <a:lumMod val="75000"/>
              </a:schemeClr>
            </a:solidFill>
            <a:ln w="28575">
              <a:noFill/>
              <a:miter lim="800000"/>
              <a:headEnd/>
              <a:tailEnd/>
            </a:ln>
            <a:effectLst/>
          </p:spPr>
          <p:txBody>
            <a:bodyPr wrap="square">
              <a:spAutoFit/>
            </a:bodyPr>
            <a:lstStyle>
              <a:defPPr>
                <a:defRPr lang="en-US"/>
              </a:defPPr>
              <a:lvl1pPr>
                <a:defRPr>
                  <a:solidFill>
                    <a:schemeClr val="tx1"/>
                  </a:solidFill>
                </a:defRPr>
              </a:lvl1pPr>
              <a:lvl2pPr marL="0" lvl="1" algn="ctr">
                <a:tabLst>
                  <a:tab pos="0" algn="l"/>
                </a:tabLst>
                <a:defRPr sz="2000">
                  <a:solidFill>
                    <a:schemeClr val="bg1"/>
                  </a:solidFill>
                  <a:latin typeface="Open Sans" panose="020B0606030504020204" pitchFamily="34" charset="0"/>
                  <a:ea typeface="Open Sans" panose="020B0606030504020204" pitchFamily="34" charset="0"/>
                  <a:cs typeface="Open Sans" panose="020B0606030504020204" pitchFamily="34" charset="0"/>
                </a:defRPr>
              </a:lvl2pPr>
              <a:lvl3pPr>
                <a:defRPr>
                  <a:solidFill>
                    <a:schemeClr val="tx1"/>
                  </a:solidFill>
                </a:defRPr>
              </a:lvl3pPr>
              <a:lvl4pPr>
                <a:defRPr>
                  <a:solidFill>
                    <a:schemeClr val="tx1"/>
                  </a:solidFill>
                </a:defRPr>
              </a:lvl4pPr>
              <a:lvl5pPr>
                <a:defRPr>
                  <a:solidFill>
                    <a:schemeClr val="tx1"/>
                  </a:solidFill>
                </a:defRPr>
              </a:lvl5pPr>
              <a:lvl6pPr>
                <a:defRPr>
                  <a:solidFill>
                    <a:schemeClr val="tx1"/>
                  </a:solidFill>
                </a:defRPr>
              </a:lvl6pPr>
              <a:lvl7pPr>
                <a:defRPr>
                  <a:solidFill>
                    <a:schemeClr val="tx1"/>
                  </a:solidFill>
                </a:defRPr>
              </a:lvl7pPr>
              <a:lvl8pPr>
                <a:defRPr>
                  <a:solidFill>
                    <a:schemeClr val="tx1"/>
                  </a:solidFill>
                </a:defRPr>
              </a:lvl8pPr>
              <a:lvl9pPr>
                <a:defRPr>
                  <a:solidFill>
                    <a:schemeClr val="tx1"/>
                  </a:solidFill>
                </a:defRPr>
              </a:lvl9pPr>
            </a:lstStyle>
            <a:p>
              <a:pPr algn="ctr"/>
              <a:r>
                <a:rPr lang="es-ES" sz="1400" b="1" dirty="0">
                  <a:solidFill>
                    <a:schemeClr val="bg1"/>
                  </a:solidFill>
                  <a:latin typeface="Open Sans" panose="020B0606030504020204" pitchFamily="34" charset="0"/>
                  <a:ea typeface="Open Sans" panose="020B0606030504020204" pitchFamily="34" charset="0"/>
                  <a:cs typeface="Open Sans" panose="020B0606030504020204" pitchFamily="34" charset="0"/>
                </a:rPr>
                <a:t>DPR 28 marzo 2013, </a:t>
              </a:r>
              <a:endParaRPr lang="es-ES" sz="1400" b="1" dirty="0" smtClean="0">
                <a:solidFill>
                  <a:schemeClr val="bg1"/>
                </a:solidFill>
                <a:latin typeface="Open Sans" panose="020B0606030504020204" pitchFamily="34" charset="0"/>
                <a:ea typeface="Open Sans" panose="020B0606030504020204" pitchFamily="34" charset="0"/>
                <a:cs typeface="Open Sans" panose="020B0606030504020204" pitchFamily="34" charset="0"/>
              </a:endParaRPr>
            </a:p>
            <a:p>
              <a:pPr algn="ctr"/>
              <a:r>
                <a:rPr lang="es-ES" sz="1400" b="1" dirty="0" smtClean="0">
                  <a:solidFill>
                    <a:schemeClr val="bg1"/>
                  </a:solidFill>
                  <a:latin typeface="Open Sans" panose="020B0606030504020204" pitchFamily="34" charset="0"/>
                  <a:ea typeface="Open Sans" panose="020B0606030504020204" pitchFamily="34" charset="0"/>
                  <a:cs typeface="Open Sans" panose="020B0606030504020204" pitchFamily="34" charset="0"/>
                </a:rPr>
                <a:t>n</a:t>
              </a:r>
              <a:r>
                <a:rPr lang="es-ES" sz="1400" b="1" dirty="0">
                  <a:solidFill>
                    <a:schemeClr val="bg1"/>
                  </a:solidFill>
                  <a:latin typeface="Open Sans" panose="020B0606030504020204" pitchFamily="34" charset="0"/>
                  <a:ea typeface="Open Sans" panose="020B0606030504020204" pitchFamily="34" charset="0"/>
                  <a:cs typeface="Open Sans" panose="020B0606030504020204" pitchFamily="34" charset="0"/>
                </a:rPr>
                <a:t>. </a:t>
              </a:r>
              <a:r>
                <a:rPr lang="es-ES" sz="1400" b="1" dirty="0" smtClean="0">
                  <a:solidFill>
                    <a:schemeClr val="bg1"/>
                  </a:solidFill>
                  <a:latin typeface="Open Sans" panose="020B0606030504020204" pitchFamily="34" charset="0"/>
                  <a:ea typeface="Open Sans" panose="020B0606030504020204" pitchFamily="34" charset="0"/>
                  <a:cs typeface="Open Sans" panose="020B0606030504020204" pitchFamily="34" charset="0"/>
                </a:rPr>
                <a:t>80</a:t>
              </a:r>
              <a:endParaRPr lang="es-ES" sz="1400" b="1"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6" name="CasellaDiTesto 2"/>
            <p:cNvSpPr txBox="1"/>
            <p:nvPr/>
          </p:nvSpPr>
          <p:spPr>
            <a:xfrm>
              <a:off x="182182" y="3118445"/>
              <a:ext cx="2700922" cy="738200"/>
            </a:xfrm>
            <a:prstGeom prst="rect">
              <a:avLst/>
            </a:prstGeom>
            <a:solidFill>
              <a:schemeClr val="accent2">
                <a:lumMod val="75000"/>
              </a:schemeClr>
            </a:solidFill>
            <a:ln w="28575">
              <a:noFill/>
              <a:miter lim="800000"/>
              <a:headEnd/>
              <a:tailEnd/>
            </a:ln>
            <a:effectLst/>
          </p:spPr>
          <p:txBody>
            <a:bodyPr wrap="square">
              <a:spAutoFit/>
            </a:bodyPr>
            <a:lstStyle>
              <a:defPPr>
                <a:defRPr lang="en-US"/>
              </a:defPPr>
              <a:lvl1pPr>
                <a:defRPr>
                  <a:solidFill>
                    <a:schemeClr val="tx1"/>
                  </a:solidFill>
                </a:defRPr>
              </a:lvl1pPr>
              <a:lvl2pPr marL="0" lvl="1" algn="ctr">
                <a:tabLst>
                  <a:tab pos="0" algn="l"/>
                </a:tabLst>
                <a:defRPr sz="2000">
                  <a:solidFill>
                    <a:schemeClr val="bg1"/>
                  </a:solidFill>
                  <a:latin typeface="Open Sans" panose="020B0606030504020204" pitchFamily="34" charset="0"/>
                  <a:ea typeface="Open Sans" panose="020B0606030504020204" pitchFamily="34" charset="0"/>
                  <a:cs typeface="Open Sans" panose="020B0606030504020204" pitchFamily="34" charset="0"/>
                </a:defRPr>
              </a:lvl2pPr>
              <a:lvl3pPr>
                <a:defRPr>
                  <a:solidFill>
                    <a:schemeClr val="tx1"/>
                  </a:solidFill>
                </a:defRPr>
              </a:lvl3pPr>
              <a:lvl4pPr>
                <a:defRPr>
                  <a:solidFill>
                    <a:schemeClr val="tx1"/>
                  </a:solidFill>
                </a:defRPr>
              </a:lvl4pPr>
              <a:lvl5pPr>
                <a:defRPr>
                  <a:solidFill>
                    <a:schemeClr val="tx1"/>
                  </a:solidFill>
                </a:defRPr>
              </a:lvl5pPr>
              <a:lvl6pPr>
                <a:defRPr>
                  <a:solidFill>
                    <a:schemeClr val="tx1"/>
                  </a:solidFill>
                </a:defRPr>
              </a:lvl6pPr>
              <a:lvl7pPr>
                <a:defRPr>
                  <a:solidFill>
                    <a:schemeClr val="tx1"/>
                  </a:solidFill>
                </a:defRPr>
              </a:lvl7pPr>
              <a:lvl8pPr>
                <a:defRPr>
                  <a:solidFill>
                    <a:schemeClr val="tx1"/>
                  </a:solidFill>
                </a:defRPr>
              </a:lvl8pPr>
              <a:lvl9pPr>
                <a:defRPr>
                  <a:solidFill>
                    <a:schemeClr val="tx1"/>
                  </a:solidFill>
                </a:defRPr>
              </a:lvl9pPr>
            </a:lstStyle>
            <a:p>
              <a:pPr algn="ctr"/>
              <a:r>
                <a:rPr lang="it-IT" sz="1600" b="1" dirty="0">
                  <a:solidFill>
                    <a:schemeClr val="bg1"/>
                  </a:solidFill>
                  <a:latin typeface="Open Sans" panose="020B0606030504020204" pitchFamily="34" charset="0"/>
                  <a:ea typeface="Open Sans" panose="020B0606030504020204" pitchFamily="34" charset="0"/>
                  <a:cs typeface="Open Sans" panose="020B0606030504020204" pitchFamily="34" charset="0"/>
                </a:rPr>
                <a:t>Legge </a:t>
              </a:r>
              <a:r>
                <a:rPr lang="it-IT" sz="1600" b="1" dirty="0" smtClean="0">
                  <a:solidFill>
                    <a:schemeClr val="bg1"/>
                  </a:solidFill>
                  <a:latin typeface="Open Sans" panose="020B0606030504020204" pitchFamily="34" charset="0"/>
                  <a:ea typeface="Open Sans" panose="020B0606030504020204" pitchFamily="34" charset="0"/>
                  <a:cs typeface="Open Sans" panose="020B0606030504020204" pitchFamily="34" charset="0"/>
                </a:rPr>
                <a:t>107 </a:t>
              </a:r>
            </a:p>
            <a:p>
              <a:pPr algn="ctr"/>
              <a:r>
                <a:rPr lang="it-IT" sz="1600" b="1" dirty="0" smtClean="0">
                  <a:solidFill>
                    <a:schemeClr val="bg1"/>
                  </a:solidFill>
                  <a:latin typeface="Open Sans" panose="020B0606030504020204" pitchFamily="34" charset="0"/>
                  <a:ea typeface="Open Sans" panose="020B0606030504020204" pitchFamily="34" charset="0"/>
                  <a:cs typeface="Open Sans" panose="020B0606030504020204" pitchFamily="34" charset="0"/>
                </a:rPr>
                <a:t>del 13 </a:t>
              </a:r>
              <a:r>
                <a:rPr lang="it-IT" sz="1600" b="1" dirty="0">
                  <a:solidFill>
                    <a:schemeClr val="bg1"/>
                  </a:solidFill>
                  <a:latin typeface="Open Sans" panose="020B0606030504020204" pitchFamily="34" charset="0"/>
                  <a:ea typeface="Open Sans" panose="020B0606030504020204" pitchFamily="34" charset="0"/>
                  <a:cs typeface="Open Sans" panose="020B0606030504020204" pitchFamily="34" charset="0"/>
                </a:rPr>
                <a:t>luglio </a:t>
              </a:r>
              <a:r>
                <a:rPr lang="it-IT" sz="1600" b="1" dirty="0" smtClean="0">
                  <a:solidFill>
                    <a:schemeClr val="bg1"/>
                  </a:solidFill>
                  <a:latin typeface="Open Sans" panose="020B0606030504020204" pitchFamily="34" charset="0"/>
                  <a:ea typeface="Open Sans" panose="020B0606030504020204" pitchFamily="34" charset="0"/>
                  <a:cs typeface="Open Sans" panose="020B0606030504020204" pitchFamily="34" charset="0"/>
                </a:rPr>
                <a:t>2015</a:t>
              </a:r>
              <a:endParaRPr lang="it-IT" sz="1600" b="1"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7" name="CasellaDiTesto 2"/>
            <p:cNvSpPr txBox="1"/>
            <p:nvPr/>
          </p:nvSpPr>
          <p:spPr>
            <a:xfrm>
              <a:off x="238848" y="4939283"/>
              <a:ext cx="2520280" cy="660495"/>
            </a:xfrm>
            <a:prstGeom prst="rect">
              <a:avLst/>
            </a:prstGeom>
            <a:solidFill>
              <a:schemeClr val="accent2">
                <a:lumMod val="75000"/>
              </a:schemeClr>
            </a:solidFill>
            <a:ln w="28575">
              <a:noFill/>
              <a:miter lim="800000"/>
              <a:headEnd/>
              <a:tailEnd/>
            </a:ln>
            <a:effectLst/>
          </p:spPr>
          <p:txBody>
            <a:bodyPr wrap="square">
              <a:spAutoFit/>
            </a:bodyPr>
            <a:lstStyle>
              <a:defPPr>
                <a:defRPr lang="en-US"/>
              </a:defPPr>
              <a:lvl1pPr>
                <a:defRPr>
                  <a:solidFill>
                    <a:schemeClr val="tx1"/>
                  </a:solidFill>
                </a:defRPr>
              </a:lvl1pPr>
              <a:lvl2pPr marL="0" lvl="1" algn="ctr">
                <a:tabLst>
                  <a:tab pos="0" algn="l"/>
                </a:tabLst>
                <a:defRPr sz="2000">
                  <a:solidFill>
                    <a:schemeClr val="bg1"/>
                  </a:solidFill>
                  <a:latin typeface="Open Sans" panose="020B0606030504020204" pitchFamily="34" charset="0"/>
                  <a:ea typeface="Open Sans" panose="020B0606030504020204" pitchFamily="34" charset="0"/>
                  <a:cs typeface="Open Sans" panose="020B0606030504020204" pitchFamily="34" charset="0"/>
                </a:defRPr>
              </a:lvl2pPr>
              <a:lvl3pPr>
                <a:defRPr>
                  <a:solidFill>
                    <a:schemeClr val="tx1"/>
                  </a:solidFill>
                </a:defRPr>
              </a:lvl3pPr>
              <a:lvl4pPr>
                <a:defRPr>
                  <a:solidFill>
                    <a:schemeClr val="tx1"/>
                  </a:solidFill>
                </a:defRPr>
              </a:lvl4pPr>
              <a:lvl5pPr>
                <a:defRPr>
                  <a:solidFill>
                    <a:schemeClr val="tx1"/>
                  </a:solidFill>
                </a:defRPr>
              </a:lvl5pPr>
              <a:lvl6pPr>
                <a:defRPr>
                  <a:solidFill>
                    <a:schemeClr val="tx1"/>
                  </a:solidFill>
                </a:defRPr>
              </a:lvl6pPr>
              <a:lvl7pPr>
                <a:defRPr>
                  <a:solidFill>
                    <a:schemeClr val="tx1"/>
                  </a:solidFill>
                </a:defRPr>
              </a:lvl7pPr>
              <a:lvl8pPr>
                <a:defRPr>
                  <a:solidFill>
                    <a:schemeClr val="tx1"/>
                  </a:solidFill>
                </a:defRPr>
              </a:lvl8pPr>
              <a:lvl9pPr>
                <a:defRPr>
                  <a:solidFill>
                    <a:schemeClr val="tx1"/>
                  </a:solidFill>
                </a:defRPr>
              </a:lvl9pPr>
            </a:lstStyle>
            <a:p>
              <a:pPr algn="ctr"/>
              <a:r>
                <a:rPr lang="es-ES" sz="1400" b="1" dirty="0" smtClean="0">
                  <a:solidFill>
                    <a:schemeClr val="bg1"/>
                  </a:solidFill>
                  <a:latin typeface="Open Sans" panose="020B0606030504020204" pitchFamily="34" charset="0"/>
                  <a:ea typeface="Open Sans" panose="020B0606030504020204" pitchFamily="34" charset="0"/>
                  <a:cs typeface="Open Sans" panose="020B0606030504020204" pitchFamily="34" charset="0"/>
                </a:rPr>
                <a:t>Direttiva Ministeriale 36</a:t>
              </a:r>
            </a:p>
            <a:p>
              <a:pPr algn="ctr"/>
              <a:r>
                <a:rPr lang="es-ES" sz="1400" b="1" dirty="0" smtClean="0">
                  <a:solidFill>
                    <a:schemeClr val="bg1"/>
                  </a:solidFill>
                  <a:latin typeface="Open Sans" panose="020B0606030504020204" pitchFamily="34" charset="0"/>
                  <a:ea typeface="Open Sans" panose="020B0606030504020204" pitchFamily="34" charset="0"/>
                  <a:cs typeface="Open Sans" panose="020B0606030504020204" pitchFamily="34" charset="0"/>
                </a:rPr>
                <a:t>del 18 agosto 2016</a:t>
              </a:r>
              <a:endParaRPr lang="es-ES" sz="1400" b="1"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4" name="Text Box 6"/>
            <p:cNvSpPr txBox="1">
              <a:spLocks noChangeArrowheads="1"/>
            </p:cNvSpPr>
            <p:nvPr/>
          </p:nvSpPr>
          <p:spPr bwMode="auto">
            <a:xfrm>
              <a:off x="3190476" y="3069885"/>
              <a:ext cx="2336814" cy="932464"/>
            </a:xfrm>
            <a:prstGeom prst="rect">
              <a:avLst/>
            </a:prstGeom>
            <a:solidFill>
              <a:schemeClr val="bg1"/>
            </a:solidFill>
            <a:ln w="38100">
              <a:solidFill>
                <a:schemeClr val="tx2">
                  <a:lumMod val="60000"/>
                  <a:lumOff val="40000"/>
                </a:schemeClr>
              </a:solidFill>
            </a:ln>
          </p:spPr>
          <p:style>
            <a:lnRef idx="2">
              <a:schemeClr val="accent1"/>
            </a:lnRef>
            <a:fillRef idx="1">
              <a:schemeClr val="lt1"/>
            </a:fillRef>
            <a:effectRef idx="0">
              <a:schemeClr val="accent1"/>
            </a:effectRef>
            <a:fontRef idx="minor">
              <a:schemeClr val="dk1"/>
            </a:fontRef>
          </p:style>
          <p:txBody>
            <a:bodyPr wrap="square" lIns="18000" tIns="0" rIns="18000" bIns="0" rtlCol="0" anchor="ctr" anchorCtr="0">
              <a:spAutoFit/>
            </a:bodyPr>
            <a:lstStyle>
              <a:defPPr>
                <a:defRPr lang="en-US"/>
              </a:defPPr>
              <a:lvl1pPr algn="ctr">
                <a:defRPr sz="1200">
                  <a:solidFill>
                    <a:schemeClr val="tx1">
                      <a:lumMod val="65000"/>
                      <a:lumOff val="35000"/>
                    </a:schemeClr>
                  </a:solidFill>
                  <a:latin typeface="Open Sans" panose="020B0606030504020204" pitchFamily="34" charset="0"/>
                  <a:ea typeface="Open Sans" panose="020B0606030504020204" pitchFamily="34" charset="0"/>
                  <a:cs typeface="Open Sans" panose="020B0606030504020204" pitchFamily="34" charset="0"/>
                </a:defRPr>
              </a:lvl1pPr>
            </a:lstStyle>
            <a:p>
              <a:pPr marL="0" lvl="1" algn="ctr"/>
              <a:r>
                <a:rPr lang="it-IT" sz="1200" b="1" dirty="0">
                  <a:solidFill>
                    <a:schemeClr val="tx1">
                      <a:lumMod val="65000"/>
                      <a:lumOff val="35000"/>
                    </a:schemeClr>
                  </a:solidFill>
                  <a:latin typeface="Open Sans" panose="020B0606030504020204" pitchFamily="34" charset="0"/>
                  <a:ea typeface="Open Sans" panose="020B0606030504020204" pitchFamily="34" charset="0"/>
                  <a:cs typeface="Open Sans" panose="020B0606030504020204" pitchFamily="34" charset="0"/>
                </a:rPr>
                <a:t>Riforma del </a:t>
              </a:r>
              <a:r>
                <a:rPr lang="it-IT" sz="1200" b="1" dirty="0" smtClean="0">
                  <a:solidFill>
                    <a:schemeClr val="tx1">
                      <a:lumMod val="65000"/>
                      <a:lumOff val="35000"/>
                    </a:schemeClr>
                  </a:solidFill>
                  <a:latin typeface="Open Sans" panose="020B0606030504020204" pitchFamily="34" charset="0"/>
                  <a:ea typeface="Open Sans" panose="020B0606030504020204" pitchFamily="34" charset="0"/>
                  <a:cs typeface="Open Sans" panose="020B0606030504020204" pitchFamily="34" charset="0"/>
                </a:rPr>
                <a:t>sistema nazionale</a:t>
              </a:r>
              <a:endParaRPr lang="it-IT" sz="1200" b="1" dirty="0">
                <a:solidFill>
                  <a:schemeClr val="tx1">
                    <a:lumMod val="65000"/>
                    <a:lumOff val="35000"/>
                  </a:schemeClr>
                </a:solidFill>
                <a:latin typeface="Open Sans" panose="020B0606030504020204" pitchFamily="34" charset="0"/>
                <a:ea typeface="Open Sans" panose="020B0606030504020204" pitchFamily="34" charset="0"/>
                <a:cs typeface="Open Sans" panose="020B0606030504020204" pitchFamily="34" charset="0"/>
              </a:endParaRPr>
            </a:p>
            <a:p>
              <a:pPr marL="0" lvl="1" algn="ctr"/>
              <a:r>
                <a:rPr lang="it-IT" sz="1200" b="1" dirty="0">
                  <a:solidFill>
                    <a:schemeClr val="tx1">
                      <a:lumMod val="65000"/>
                      <a:lumOff val="35000"/>
                    </a:schemeClr>
                  </a:solidFill>
                  <a:latin typeface="Open Sans" panose="020B0606030504020204" pitchFamily="34" charset="0"/>
                  <a:ea typeface="Open Sans" panose="020B0606030504020204" pitchFamily="34" charset="0"/>
                  <a:cs typeface="Open Sans" panose="020B0606030504020204" pitchFamily="34" charset="0"/>
                </a:rPr>
                <a:t>di istruzione e formazione e </a:t>
              </a:r>
            </a:p>
            <a:p>
              <a:pPr marL="0" lvl="1" algn="ctr"/>
              <a:r>
                <a:rPr lang="it-IT" sz="1200" b="1" dirty="0">
                  <a:solidFill>
                    <a:schemeClr val="tx1">
                      <a:lumMod val="65000"/>
                      <a:lumOff val="35000"/>
                    </a:schemeClr>
                  </a:solidFill>
                  <a:latin typeface="Open Sans" panose="020B0606030504020204" pitchFamily="34" charset="0"/>
                  <a:ea typeface="Open Sans" panose="020B0606030504020204" pitchFamily="34" charset="0"/>
                  <a:cs typeface="Open Sans" panose="020B0606030504020204" pitchFamily="34" charset="0"/>
                </a:rPr>
                <a:t>delega per il riordino delle disposizioni legislative vigenti</a:t>
              </a:r>
            </a:p>
          </p:txBody>
        </p:sp>
        <p:sp>
          <p:nvSpPr>
            <p:cNvPr id="10" name="Text Box 6"/>
            <p:cNvSpPr txBox="1">
              <a:spLocks noChangeArrowheads="1"/>
            </p:cNvSpPr>
            <p:nvPr/>
          </p:nvSpPr>
          <p:spPr bwMode="auto">
            <a:xfrm>
              <a:off x="3217278" y="4929140"/>
              <a:ext cx="4835044" cy="586156"/>
            </a:xfrm>
            <a:prstGeom prst="rect">
              <a:avLst/>
            </a:prstGeom>
            <a:solidFill>
              <a:schemeClr val="bg1"/>
            </a:solidFill>
            <a:ln w="38100">
              <a:solidFill>
                <a:schemeClr val="tx2">
                  <a:lumMod val="60000"/>
                  <a:lumOff val="40000"/>
                </a:schemeClr>
              </a:solidFill>
            </a:ln>
          </p:spPr>
          <p:style>
            <a:lnRef idx="2">
              <a:schemeClr val="accent1"/>
            </a:lnRef>
            <a:fillRef idx="1">
              <a:schemeClr val="lt1"/>
            </a:fillRef>
            <a:effectRef idx="0">
              <a:schemeClr val="accent1"/>
            </a:effectRef>
            <a:fontRef idx="minor">
              <a:schemeClr val="dk1"/>
            </a:fontRef>
          </p:style>
          <p:txBody>
            <a:bodyPr wrap="square" lIns="0" tIns="108000" rIns="0" bIns="108000" rtlCol="0" anchor="ctr" anchorCtr="0">
              <a:spAutoFit/>
            </a:bodyPr>
            <a:lstStyle>
              <a:defPPr>
                <a:defRPr lang="en-US"/>
              </a:defPPr>
              <a:lvl1pPr>
                <a:defRPr sz="1400">
                  <a:solidFill>
                    <a:schemeClr val="tx1">
                      <a:lumMod val="65000"/>
                      <a:lumOff val="35000"/>
                    </a:schemeClr>
                  </a:solidFill>
                  <a:latin typeface="Open Sans" panose="020B0606030504020204" pitchFamily="34" charset="0"/>
                  <a:ea typeface="Open Sans" panose="020B0606030504020204" pitchFamily="34" charset="0"/>
                  <a:cs typeface="Open Sans" panose="020B0606030504020204" pitchFamily="34" charset="0"/>
                </a:defRPr>
              </a:lvl1pPr>
              <a:lvl2pPr lvl="1">
                <a:defRPr sz="1600"/>
              </a:lvl2pPr>
            </a:lstStyle>
            <a:p>
              <a:pPr marL="0" lvl="1" algn="ctr"/>
              <a:r>
                <a:rPr lang="it-IT" b="1" dirty="0" smtClean="0">
                  <a:solidFill>
                    <a:schemeClr val="tx1">
                      <a:lumMod val="65000"/>
                      <a:lumOff val="35000"/>
                    </a:schemeClr>
                  </a:solidFill>
                  <a:latin typeface="Open Sans" panose="020B0606030504020204" pitchFamily="34" charset="0"/>
                  <a:ea typeface="Open Sans" panose="020B0606030504020204" pitchFamily="34" charset="0"/>
                  <a:cs typeface="Open Sans" panose="020B0606030504020204" pitchFamily="34" charset="0"/>
                </a:rPr>
                <a:t>La  valutazione dei dirigenti scolastici</a:t>
              </a:r>
              <a:endParaRPr lang="it-IT" b="1" dirty="0">
                <a:solidFill>
                  <a:schemeClr val="tx1">
                    <a:lumMod val="65000"/>
                    <a:lumOff val="35000"/>
                  </a:schemeClr>
                </a:solidFill>
                <a:latin typeface="Open Sans" panose="020B0606030504020204" pitchFamily="34" charset="0"/>
                <a:ea typeface="Open Sans" panose="020B0606030504020204" pitchFamily="34" charset="0"/>
                <a:cs typeface="Open Sans" panose="020B0606030504020204" pitchFamily="34" charset="0"/>
              </a:endParaRPr>
            </a:p>
          </p:txBody>
        </p:sp>
        <p:sp>
          <p:nvSpPr>
            <p:cNvPr id="3" name="Rectangle 2"/>
            <p:cNvSpPr/>
            <p:nvPr/>
          </p:nvSpPr>
          <p:spPr>
            <a:xfrm>
              <a:off x="3190476" y="1326983"/>
              <a:ext cx="2336814" cy="1024242"/>
            </a:xfrm>
            <a:prstGeom prst="rect">
              <a:avLst/>
            </a:prstGeom>
            <a:solidFill>
              <a:schemeClr val="bg1"/>
            </a:solidFill>
            <a:ln w="38100">
              <a:solidFill>
                <a:schemeClr val="tx2">
                  <a:lumMod val="60000"/>
                  <a:lumOff val="40000"/>
                </a:schemeClr>
              </a:solidFill>
            </a:ln>
          </p:spPr>
          <p:style>
            <a:lnRef idx="2">
              <a:schemeClr val="accent1"/>
            </a:lnRef>
            <a:fillRef idx="1">
              <a:schemeClr val="lt1"/>
            </a:fillRef>
            <a:effectRef idx="0">
              <a:schemeClr val="accent1"/>
            </a:effectRef>
            <a:fontRef idx="minor">
              <a:schemeClr val="dk1"/>
            </a:fontRef>
          </p:style>
          <p:txBody>
            <a:bodyPr wrap="square" lIns="72000" tIns="36000" rIns="72000" bIns="36000" rtlCol="0" anchor="ctr" anchorCtr="0">
              <a:spAutoFit/>
            </a:bodyPr>
            <a:lstStyle/>
            <a:p>
              <a:pPr algn="ctr"/>
              <a:r>
                <a:rPr lang="it-IT" sz="1200" b="1" dirty="0">
                  <a:solidFill>
                    <a:schemeClr val="tx1">
                      <a:lumMod val="65000"/>
                      <a:lumOff val="35000"/>
                    </a:schemeClr>
                  </a:solidFill>
                  <a:latin typeface="Open Sans" panose="020B0606030504020204" pitchFamily="34" charset="0"/>
                  <a:ea typeface="Open Sans" panose="020B0606030504020204" pitchFamily="34" charset="0"/>
                  <a:cs typeface="Open Sans" panose="020B0606030504020204" pitchFamily="34" charset="0"/>
                </a:rPr>
                <a:t>Regolamento sul Sistema </a:t>
              </a:r>
              <a:r>
                <a:rPr lang="it-IT" sz="1200" b="1" dirty="0" smtClean="0">
                  <a:solidFill>
                    <a:schemeClr val="tx1">
                      <a:lumMod val="65000"/>
                      <a:lumOff val="35000"/>
                    </a:schemeClr>
                  </a:solidFill>
                  <a:latin typeface="Open Sans" panose="020B0606030504020204" pitchFamily="34" charset="0"/>
                  <a:ea typeface="Open Sans" panose="020B0606030504020204" pitchFamily="34" charset="0"/>
                  <a:cs typeface="Open Sans" panose="020B0606030504020204" pitchFamily="34" charset="0"/>
                </a:rPr>
                <a:t>Nazionale </a:t>
              </a:r>
              <a:r>
                <a:rPr lang="it-IT" sz="1200" b="1" dirty="0">
                  <a:solidFill>
                    <a:schemeClr val="tx1">
                      <a:lumMod val="65000"/>
                      <a:lumOff val="35000"/>
                    </a:schemeClr>
                  </a:solidFill>
                  <a:latin typeface="Open Sans" panose="020B0606030504020204" pitchFamily="34" charset="0"/>
                  <a:ea typeface="Open Sans" panose="020B0606030504020204" pitchFamily="34" charset="0"/>
                  <a:cs typeface="Open Sans" panose="020B0606030504020204" pitchFamily="34" charset="0"/>
                </a:rPr>
                <a:t>di Valutazione in materia </a:t>
              </a:r>
              <a:r>
                <a:rPr lang="it-IT" sz="1200" b="1" dirty="0" smtClean="0">
                  <a:solidFill>
                    <a:schemeClr val="tx1">
                      <a:lumMod val="65000"/>
                      <a:lumOff val="35000"/>
                    </a:schemeClr>
                  </a:solidFill>
                  <a:latin typeface="Open Sans" panose="020B0606030504020204" pitchFamily="34" charset="0"/>
                  <a:ea typeface="Open Sans" panose="020B0606030504020204" pitchFamily="34" charset="0"/>
                  <a:cs typeface="Open Sans" panose="020B0606030504020204" pitchFamily="34" charset="0"/>
                </a:rPr>
                <a:t>di istruzione </a:t>
              </a:r>
              <a:r>
                <a:rPr lang="it-IT" sz="1200" b="1" dirty="0">
                  <a:solidFill>
                    <a:schemeClr val="tx1">
                      <a:lumMod val="65000"/>
                      <a:lumOff val="35000"/>
                    </a:schemeClr>
                  </a:solidFill>
                  <a:latin typeface="Open Sans" panose="020B0606030504020204" pitchFamily="34" charset="0"/>
                  <a:ea typeface="Open Sans" panose="020B0606030504020204" pitchFamily="34" charset="0"/>
                  <a:cs typeface="Open Sans" panose="020B0606030504020204" pitchFamily="34" charset="0"/>
                </a:rPr>
                <a:t>e formazione</a:t>
              </a:r>
            </a:p>
          </p:txBody>
        </p:sp>
        <p:sp>
          <p:nvSpPr>
            <p:cNvPr id="16" name="Rectangle 15"/>
            <p:cNvSpPr/>
            <p:nvPr/>
          </p:nvSpPr>
          <p:spPr>
            <a:xfrm>
              <a:off x="5971233" y="1211081"/>
              <a:ext cx="2106488" cy="558010"/>
            </a:xfrm>
            <a:prstGeom prst="rect">
              <a:avLst/>
            </a:prstGeom>
            <a:solidFill>
              <a:schemeClr val="bg1"/>
            </a:solidFill>
            <a:ln w="38100">
              <a:solidFill>
                <a:schemeClr val="tx2">
                  <a:lumMod val="60000"/>
                  <a:lumOff val="40000"/>
                </a:schemeClr>
              </a:solidFill>
            </a:ln>
          </p:spPr>
          <p:style>
            <a:lnRef idx="2">
              <a:schemeClr val="accent1"/>
            </a:lnRef>
            <a:fillRef idx="1">
              <a:schemeClr val="lt1"/>
            </a:fillRef>
            <a:effectRef idx="0">
              <a:schemeClr val="accent1"/>
            </a:effectRef>
            <a:fontRef idx="minor">
              <a:schemeClr val="dk1"/>
            </a:fontRef>
          </p:style>
          <p:txBody>
            <a:bodyPr wrap="square" lIns="72000" tIns="36000" rIns="72000" bIns="36000" rtlCol="0" anchor="ctr" anchorCtr="0">
              <a:spAutoFit/>
            </a:bodyPr>
            <a:lstStyle/>
            <a:p>
              <a:pPr algn="ctr"/>
              <a:r>
                <a:rPr lang="it-IT" sz="1200" dirty="0">
                  <a:solidFill>
                    <a:schemeClr val="tx1">
                      <a:lumMod val="65000"/>
                      <a:lumOff val="35000"/>
                    </a:schemeClr>
                  </a:solidFill>
                  <a:latin typeface="Open Sans" panose="020B0606030504020204" pitchFamily="34" charset="0"/>
                  <a:ea typeface="Open Sans" panose="020B0606030504020204" pitchFamily="34" charset="0"/>
                  <a:cs typeface="Open Sans" panose="020B0606030504020204" pitchFamily="34" charset="0"/>
                </a:rPr>
                <a:t>Procedimento di valutazione </a:t>
              </a:r>
            </a:p>
            <a:p>
              <a:pPr algn="ctr"/>
              <a:r>
                <a:rPr lang="it-IT" sz="1200" dirty="0">
                  <a:solidFill>
                    <a:schemeClr val="tx1">
                      <a:lumMod val="65000"/>
                      <a:lumOff val="35000"/>
                    </a:schemeClr>
                  </a:solidFill>
                  <a:latin typeface="Open Sans" panose="020B0606030504020204" pitchFamily="34" charset="0"/>
                  <a:ea typeface="Open Sans" panose="020B0606030504020204" pitchFamily="34" charset="0"/>
                  <a:cs typeface="Open Sans" panose="020B0606030504020204" pitchFamily="34" charset="0"/>
                </a:rPr>
                <a:t>Art  6, comma 4, 5 </a:t>
              </a:r>
            </a:p>
          </p:txBody>
        </p:sp>
        <p:sp>
          <p:nvSpPr>
            <p:cNvPr id="17" name="Rectangle 16"/>
            <p:cNvSpPr/>
            <p:nvPr/>
          </p:nvSpPr>
          <p:spPr>
            <a:xfrm>
              <a:off x="5973868" y="1831491"/>
              <a:ext cx="2106488" cy="791126"/>
            </a:xfrm>
            <a:prstGeom prst="rect">
              <a:avLst/>
            </a:prstGeom>
            <a:solidFill>
              <a:schemeClr val="bg1"/>
            </a:solidFill>
            <a:ln w="38100">
              <a:solidFill>
                <a:schemeClr val="tx2">
                  <a:lumMod val="60000"/>
                  <a:lumOff val="40000"/>
                </a:schemeClr>
              </a:solidFill>
            </a:ln>
          </p:spPr>
          <p:style>
            <a:lnRef idx="2">
              <a:schemeClr val="accent1"/>
            </a:lnRef>
            <a:fillRef idx="1">
              <a:schemeClr val="lt1"/>
            </a:fillRef>
            <a:effectRef idx="0">
              <a:schemeClr val="accent1"/>
            </a:effectRef>
            <a:fontRef idx="minor">
              <a:schemeClr val="dk1"/>
            </a:fontRef>
          </p:style>
          <p:txBody>
            <a:bodyPr wrap="square" lIns="72000" tIns="36000" rIns="72000" bIns="36000" rtlCol="0" anchor="ctr" anchorCtr="0">
              <a:spAutoFit/>
            </a:bodyPr>
            <a:lstStyle/>
            <a:p>
              <a:pPr algn="ctr"/>
              <a:r>
                <a:rPr lang="it-IT" sz="1200" dirty="0">
                  <a:solidFill>
                    <a:schemeClr val="tx1">
                      <a:lumMod val="65000"/>
                      <a:lumOff val="35000"/>
                    </a:schemeClr>
                  </a:solidFill>
                  <a:latin typeface="Open Sans" panose="020B0606030504020204" pitchFamily="34" charset="0"/>
                  <a:ea typeface="Open Sans" panose="020B0606030504020204" pitchFamily="34" charset="0"/>
                  <a:cs typeface="Open Sans" panose="020B0606030504020204" pitchFamily="34" charset="0"/>
                </a:rPr>
                <a:t>Obiettivi e </a:t>
              </a:r>
              <a:r>
                <a:rPr lang="it-IT" sz="1200" dirty="0" smtClean="0">
                  <a:solidFill>
                    <a:schemeClr val="tx1">
                      <a:lumMod val="65000"/>
                      <a:lumOff val="35000"/>
                    </a:schemeClr>
                  </a:solidFill>
                  <a:latin typeface="Open Sans" panose="020B0606030504020204" pitchFamily="34" charset="0"/>
                  <a:ea typeface="Open Sans" panose="020B0606030504020204" pitchFamily="34" charset="0"/>
                  <a:cs typeface="Open Sans" panose="020B0606030504020204" pitchFamily="34" charset="0"/>
                </a:rPr>
                <a:t>Organizzazione </a:t>
              </a:r>
              <a:r>
                <a:rPr lang="it-IT" sz="1200" dirty="0">
                  <a:solidFill>
                    <a:schemeClr val="tx1">
                      <a:lumMod val="65000"/>
                      <a:lumOff val="35000"/>
                    </a:schemeClr>
                  </a:solidFill>
                  <a:latin typeface="Open Sans" panose="020B0606030504020204" pitchFamily="34" charset="0"/>
                  <a:ea typeface="Open Sans" panose="020B0606030504020204" pitchFamily="34" charset="0"/>
                  <a:cs typeface="Open Sans" panose="020B0606030504020204" pitchFamily="34" charset="0"/>
                </a:rPr>
                <a:t>SNV</a:t>
              </a:r>
            </a:p>
            <a:p>
              <a:pPr algn="ctr"/>
              <a:r>
                <a:rPr lang="it-IT" sz="1200" dirty="0">
                  <a:solidFill>
                    <a:schemeClr val="tx1">
                      <a:lumMod val="65000"/>
                      <a:lumOff val="35000"/>
                    </a:schemeClr>
                  </a:solidFill>
                  <a:latin typeface="Open Sans" panose="020B0606030504020204" pitchFamily="34" charset="0"/>
                  <a:ea typeface="Open Sans" panose="020B0606030504020204" pitchFamily="34" charset="0"/>
                  <a:cs typeface="Open Sans" panose="020B0606030504020204" pitchFamily="34" charset="0"/>
                </a:rPr>
                <a:t>Art  2, comma 1, 2 </a:t>
              </a:r>
            </a:p>
          </p:txBody>
        </p:sp>
        <p:sp>
          <p:nvSpPr>
            <p:cNvPr id="13" name="Trapezoid 12"/>
            <p:cNvSpPr/>
            <p:nvPr/>
          </p:nvSpPr>
          <p:spPr>
            <a:xfrm rot="16200000">
              <a:off x="4995945" y="1683347"/>
              <a:ext cx="1475801" cy="311510"/>
            </a:xfrm>
            <a:prstGeom prst="trapezoid">
              <a:avLst>
                <a:gd name="adj" fmla="val 104447"/>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8" name="Trapezoid 17"/>
            <p:cNvSpPr/>
            <p:nvPr/>
          </p:nvSpPr>
          <p:spPr>
            <a:xfrm rot="16200000">
              <a:off x="2605039" y="1683348"/>
              <a:ext cx="811367" cy="311510"/>
            </a:xfrm>
            <a:prstGeom prst="trapezoid">
              <a:avLst>
                <a:gd name="adj" fmla="val 89770"/>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9" name="Trapezoid 18"/>
            <p:cNvSpPr/>
            <p:nvPr/>
          </p:nvSpPr>
          <p:spPr>
            <a:xfrm rot="16200000">
              <a:off x="2589688" y="3371617"/>
              <a:ext cx="811367" cy="311510"/>
            </a:xfrm>
            <a:prstGeom prst="trapezoid">
              <a:avLst>
                <a:gd name="adj" fmla="val 89770"/>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20" name="Rectangle 19"/>
            <p:cNvSpPr/>
            <p:nvPr/>
          </p:nvSpPr>
          <p:spPr>
            <a:xfrm>
              <a:off x="5973256" y="2674878"/>
              <a:ext cx="2106488" cy="1024242"/>
            </a:xfrm>
            <a:prstGeom prst="rect">
              <a:avLst/>
            </a:prstGeom>
            <a:solidFill>
              <a:schemeClr val="bg1"/>
            </a:solidFill>
            <a:ln w="38100">
              <a:solidFill>
                <a:schemeClr val="tx2">
                  <a:lumMod val="60000"/>
                  <a:lumOff val="40000"/>
                </a:schemeClr>
              </a:solidFill>
            </a:ln>
          </p:spPr>
          <p:style>
            <a:lnRef idx="2">
              <a:schemeClr val="accent1"/>
            </a:lnRef>
            <a:fillRef idx="1">
              <a:schemeClr val="lt1"/>
            </a:fillRef>
            <a:effectRef idx="0">
              <a:schemeClr val="accent1"/>
            </a:effectRef>
            <a:fontRef idx="minor">
              <a:schemeClr val="dk1"/>
            </a:fontRef>
          </p:style>
          <p:txBody>
            <a:bodyPr wrap="square" lIns="72000" tIns="36000" rIns="72000" bIns="36000" rtlCol="0" anchor="ctr" anchorCtr="0">
              <a:spAutoFit/>
            </a:bodyPr>
            <a:lstStyle/>
            <a:p>
              <a:pPr algn="ctr"/>
              <a:r>
                <a:rPr lang="it-IT" sz="1200" dirty="0" smtClean="0">
                  <a:solidFill>
                    <a:schemeClr val="tx1">
                      <a:lumMod val="65000"/>
                      <a:lumOff val="35000"/>
                    </a:schemeClr>
                  </a:solidFill>
                  <a:latin typeface="Open Sans" panose="020B0606030504020204" pitchFamily="34" charset="0"/>
                  <a:ea typeface="Open Sans" panose="020B0606030504020204" pitchFamily="34" charset="0"/>
                  <a:cs typeface="Open Sans" panose="020B0606030504020204" pitchFamily="34" charset="0"/>
                </a:rPr>
                <a:t>Criteri </a:t>
              </a:r>
              <a:r>
                <a:rPr lang="it-IT" sz="1200" dirty="0">
                  <a:solidFill>
                    <a:schemeClr val="tx1">
                      <a:lumMod val="65000"/>
                      <a:lumOff val="35000"/>
                    </a:schemeClr>
                  </a:solidFill>
                  <a:latin typeface="Open Sans" panose="020B0606030504020204" pitchFamily="34" charset="0"/>
                  <a:ea typeface="Open Sans" panose="020B0606030504020204" pitchFamily="34" charset="0"/>
                  <a:cs typeface="Open Sans" panose="020B0606030504020204" pitchFamily="34" charset="0"/>
                </a:rPr>
                <a:t>generali </a:t>
              </a:r>
              <a:r>
                <a:rPr lang="it-IT" sz="1200" dirty="0" smtClean="0">
                  <a:solidFill>
                    <a:schemeClr val="tx1">
                      <a:lumMod val="65000"/>
                      <a:lumOff val="35000"/>
                    </a:schemeClr>
                  </a:solidFill>
                  <a:latin typeface="Open Sans" panose="020B0606030504020204" pitchFamily="34" charset="0"/>
                  <a:ea typeface="Open Sans" panose="020B0606030504020204" pitchFamily="34" charset="0"/>
                  <a:cs typeface="Open Sans" panose="020B0606030504020204" pitchFamily="34" charset="0"/>
                </a:rPr>
                <a:t>per la valutazione del dirigente scolastico</a:t>
              </a:r>
            </a:p>
            <a:p>
              <a:pPr algn="ctr"/>
              <a:r>
                <a:rPr lang="it-IT" sz="1200" dirty="0" smtClean="0">
                  <a:solidFill>
                    <a:schemeClr val="tx1">
                      <a:lumMod val="65000"/>
                      <a:lumOff val="35000"/>
                    </a:schemeClr>
                  </a:solidFill>
                  <a:latin typeface="Open Sans" panose="020B0606030504020204" pitchFamily="34" charset="0"/>
                  <a:ea typeface="Open Sans" panose="020B0606030504020204" pitchFamily="34" charset="0"/>
                  <a:cs typeface="Open Sans" panose="020B0606030504020204" pitchFamily="34" charset="0"/>
                </a:rPr>
                <a:t>Art  1, </a:t>
              </a:r>
              <a:r>
                <a:rPr lang="it-IT" sz="1200" dirty="0">
                  <a:solidFill>
                    <a:schemeClr val="tx1">
                      <a:lumMod val="65000"/>
                      <a:lumOff val="35000"/>
                    </a:schemeClr>
                  </a:solidFill>
                  <a:latin typeface="Open Sans" panose="020B0606030504020204" pitchFamily="34" charset="0"/>
                  <a:ea typeface="Open Sans" panose="020B0606030504020204" pitchFamily="34" charset="0"/>
                  <a:cs typeface="Open Sans" panose="020B0606030504020204" pitchFamily="34" charset="0"/>
                </a:rPr>
                <a:t>comma </a:t>
              </a:r>
              <a:r>
                <a:rPr lang="it-IT" sz="1200" dirty="0" smtClean="0">
                  <a:solidFill>
                    <a:schemeClr val="tx1">
                      <a:lumMod val="65000"/>
                      <a:lumOff val="35000"/>
                    </a:schemeClr>
                  </a:solidFill>
                  <a:latin typeface="Open Sans" panose="020B0606030504020204" pitchFamily="34" charset="0"/>
                  <a:ea typeface="Open Sans" panose="020B0606030504020204" pitchFamily="34" charset="0"/>
                  <a:cs typeface="Open Sans" panose="020B0606030504020204" pitchFamily="34" charset="0"/>
                </a:rPr>
                <a:t>93 </a:t>
              </a:r>
              <a:endParaRPr lang="it-IT" sz="1200" dirty="0">
                <a:solidFill>
                  <a:schemeClr val="tx1">
                    <a:lumMod val="65000"/>
                    <a:lumOff val="35000"/>
                  </a:schemeClr>
                </a:solidFill>
                <a:latin typeface="Open Sans" panose="020B0606030504020204" pitchFamily="34" charset="0"/>
                <a:ea typeface="Open Sans" panose="020B0606030504020204" pitchFamily="34" charset="0"/>
                <a:cs typeface="Open Sans" panose="020B0606030504020204" pitchFamily="34" charset="0"/>
              </a:endParaRPr>
            </a:p>
          </p:txBody>
        </p:sp>
        <p:sp>
          <p:nvSpPr>
            <p:cNvPr id="21" name="Rectangle 20"/>
            <p:cNvSpPr/>
            <p:nvPr/>
          </p:nvSpPr>
          <p:spPr>
            <a:xfrm>
              <a:off x="5993754" y="3684717"/>
              <a:ext cx="2106488" cy="791126"/>
            </a:xfrm>
            <a:prstGeom prst="rect">
              <a:avLst/>
            </a:prstGeom>
            <a:solidFill>
              <a:schemeClr val="bg1"/>
            </a:solidFill>
            <a:ln w="38100">
              <a:solidFill>
                <a:schemeClr val="tx2">
                  <a:lumMod val="60000"/>
                  <a:lumOff val="40000"/>
                </a:schemeClr>
              </a:solidFill>
            </a:ln>
          </p:spPr>
          <p:style>
            <a:lnRef idx="2">
              <a:schemeClr val="accent1"/>
            </a:lnRef>
            <a:fillRef idx="1">
              <a:schemeClr val="lt1"/>
            </a:fillRef>
            <a:effectRef idx="0">
              <a:schemeClr val="accent1"/>
            </a:effectRef>
            <a:fontRef idx="minor">
              <a:schemeClr val="dk1"/>
            </a:fontRef>
          </p:style>
          <p:txBody>
            <a:bodyPr wrap="square" lIns="72000" tIns="36000" rIns="72000" bIns="36000" rtlCol="0" anchor="ctr" anchorCtr="0">
              <a:spAutoFit/>
            </a:bodyPr>
            <a:lstStyle/>
            <a:p>
              <a:pPr algn="ctr"/>
              <a:r>
                <a:rPr lang="it-IT" sz="1200" dirty="0" smtClean="0">
                  <a:solidFill>
                    <a:schemeClr val="tx1">
                      <a:lumMod val="65000"/>
                      <a:lumOff val="35000"/>
                    </a:schemeClr>
                  </a:solidFill>
                  <a:latin typeface="Open Sans" panose="020B0606030504020204" pitchFamily="34" charset="0"/>
                  <a:ea typeface="Open Sans" panose="020B0606030504020204" pitchFamily="34" charset="0"/>
                  <a:cs typeface="Open Sans" panose="020B0606030504020204" pitchFamily="34" charset="0"/>
                </a:rPr>
                <a:t>Nuclei di valutazione e funzioni ispettive</a:t>
              </a:r>
              <a:endParaRPr lang="it-IT" sz="1200" dirty="0">
                <a:solidFill>
                  <a:schemeClr val="tx1">
                    <a:lumMod val="65000"/>
                    <a:lumOff val="35000"/>
                  </a:schemeClr>
                </a:solidFill>
                <a:latin typeface="Open Sans" panose="020B0606030504020204" pitchFamily="34" charset="0"/>
                <a:ea typeface="Open Sans" panose="020B0606030504020204" pitchFamily="34" charset="0"/>
                <a:cs typeface="Open Sans" panose="020B0606030504020204" pitchFamily="34" charset="0"/>
              </a:endParaRPr>
            </a:p>
            <a:p>
              <a:pPr algn="ctr"/>
              <a:r>
                <a:rPr lang="it-IT" sz="1200" dirty="0">
                  <a:solidFill>
                    <a:schemeClr val="tx1">
                      <a:lumMod val="65000"/>
                      <a:lumOff val="35000"/>
                    </a:schemeClr>
                  </a:solidFill>
                  <a:latin typeface="Open Sans" panose="020B0606030504020204" pitchFamily="34" charset="0"/>
                  <a:ea typeface="Open Sans" panose="020B0606030504020204" pitchFamily="34" charset="0"/>
                  <a:cs typeface="Open Sans" panose="020B0606030504020204" pitchFamily="34" charset="0"/>
                </a:rPr>
                <a:t>Art  </a:t>
              </a:r>
              <a:r>
                <a:rPr lang="it-IT" sz="1200" dirty="0" smtClean="0">
                  <a:solidFill>
                    <a:schemeClr val="tx1">
                      <a:lumMod val="65000"/>
                      <a:lumOff val="35000"/>
                    </a:schemeClr>
                  </a:solidFill>
                  <a:latin typeface="Open Sans" panose="020B0606030504020204" pitchFamily="34" charset="0"/>
                  <a:ea typeface="Open Sans" panose="020B0606030504020204" pitchFamily="34" charset="0"/>
                  <a:cs typeface="Open Sans" panose="020B0606030504020204" pitchFamily="34" charset="0"/>
                </a:rPr>
                <a:t>1, </a:t>
              </a:r>
              <a:r>
                <a:rPr lang="it-IT" sz="1200" dirty="0">
                  <a:solidFill>
                    <a:schemeClr val="tx1">
                      <a:lumMod val="65000"/>
                      <a:lumOff val="35000"/>
                    </a:schemeClr>
                  </a:solidFill>
                  <a:latin typeface="Open Sans" panose="020B0606030504020204" pitchFamily="34" charset="0"/>
                  <a:ea typeface="Open Sans" panose="020B0606030504020204" pitchFamily="34" charset="0"/>
                  <a:cs typeface="Open Sans" panose="020B0606030504020204" pitchFamily="34" charset="0"/>
                </a:rPr>
                <a:t>comma </a:t>
              </a:r>
              <a:r>
                <a:rPr lang="it-IT" sz="1200" dirty="0" smtClean="0">
                  <a:solidFill>
                    <a:schemeClr val="tx1">
                      <a:lumMod val="65000"/>
                      <a:lumOff val="35000"/>
                    </a:schemeClr>
                  </a:solidFill>
                  <a:latin typeface="Open Sans" panose="020B0606030504020204" pitchFamily="34" charset="0"/>
                  <a:ea typeface="Open Sans" panose="020B0606030504020204" pitchFamily="34" charset="0"/>
                  <a:cs typeface="Open Sans" panose="020B0606030504020204" pitchFamily="34" charset="0"/>
                </a:rPr>
                <a:t>94 </a:t>
              </a:r>
              <a:endParaRPr lang="it-IT" sz="1200" dirty="0">
                <a:solidFill>
                  <a:schemeClr val="tx1">
                    <a:lumMod val="65000"/>
                    <a:lumOff val="35000"/>
                  </a:schemeClr>
                </a:solidFill>
                <a:latin typeface="Open Sans" panose="020B0606030504020204" pitchFamily="34" charset="0"/>
                <a:ea typeface="Open Sans" panose="020B0606030504020204" pitchFamily="34" charset="0"/>
                <a:cs typeface="Open Sans" panose="020B0606030504020204" pitchFamily="34" charset="0"/>
              </a:endParaRPr>
            </a:p>
          </p:txBody>
        </p:sp>
        <p:sp>
          <p:nvSpPr>
            <p:cNvPr id="22" name="Trapezoid 21"/>
            <p:cNvSpPr/>
            <p:nvPr/>
          </p:nvSpPr>
          <p:spPr>
            <a:xfrm rot="16200000">
              <a:off x="4997967" y="3416332"/>
              <a:ext cx="1475801" cy="311510"/>
            </a:xfrm>
            <a:prstGeom prst="trapezoid">
              <a:avLst>
                <a:gd name="adj" fmla="val 104447"/>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23" name="Trapezoid 22"/>
            <p:cNvSpPr/>
            <p:nvPr/>
          </p:nvSpPr>
          <p:spPr>
            <a:xfrm rot="16200000">
              <a:off x="2589688" y="5129801"/>
              <a:ext cx="811367" cy="311510"/>
            </a:xfrm>
            <a:prstGeom prst="trapezoid">
              <a:avLst>
                <a:gd name="adj" fmla="val 89770"/>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grpSp>
    </p:spTree>
    <p:extLst>
      <p:ext uri="{BB962C8B-B14F-4D97-AF65-F5344CB8AC3E}">
        <p14:creationId xmlns:p14="http://schemas.microsoft.com/office/powerpoint/2010/main" val="333949636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asellaDiTesto 11"/>
          <p:cNvSpPr txBox="1"/>
          <p:nvPr/>
        </p:nvSpPr>
        <p:spPr>
          <a:xfrm>
            <a:off x="184845" y="2788053"/>
            <a:ext cx="8712968" cy="2025509"/>
          </a:xfrm>
          <a:prstGeom prst="rect">
            <a:avLst/>
          </a:prstGeom>
          <a:solidFill>
            <a:schemeClr val="bg1"/>
          </a:solidFill>
          <a:ln w="38100">
            <a:solidFill>
              <a:schemeClr val="tx2">
                <a:lumMod val="60000"/>
                <a:lumOff val="40000"/>
              </a:schemeClr>
            </a:solidFill>
          </a:ln>
        </p:spPr>
        <p:style>
          <a:lnRef idx="2">
            <a:schemeClr val="accent1"/>
          </a:lnRef>
          <a:fillRef idx="1">
            <a:schemeClr val="lt1"/>
          </a:fillRef>
          <a:effectRef idx="0">
            <a:schemeClr val="accent1"/>
          </a:effectRef>
          <a:fontRef idx="minor">
            <a:schemeClr val="dk1"/>
          </a:fontRef>
        </p:style>
        <p:txBody>
          <a:bodyPr wrap="square" lIns="180000" tIns="180000" rIns="180000" bIns="180000" rtlCol="0">
            <a:spAutoFit/>
          </a:bodyPr>
          <a:lstStyle/>
          <a:p>
            <a:r>
              <a:rPr lang="it-IT" dirty="0">
                <a:solidFill>
                  <a:schemeClr val="tx1">
                    <a:lumMod val="65000"/>
                    <a:lumOff val="35000"/>
                  </a:schemeClr>
                </a:solidFill>
                <a:latin typeface="Open Sans" panose="020B0606030504020204" pitchFamily="34" charset="0"/>
                <a:ea typeface="Open Sans" panose="020B0606030504020204" pitchFamily="34" charset="0"/>
                <a:cs typeface="Open Sans" panose="020B0606030504020204" pitchFamily="34" charset="0"/>
              </a:rPr>
              <a:t>Le azioni … sono dirette anche a evidenziare </a:t>
            </a:r>
            <a:r>
              <a:rPr lang="it-IT" b="1" dirty="0">
                <a:solidFill>
                  <a:schemeClr val="tx1">
                    <a:lumMod val="65000"/>
                    <a:lumOff val="35000"/>
                  </a:schemeClr>
                </a:solidFill>
                <a:latin typeface="Open Sans" panose="020B0606030504020204" pitchFamily="34" charset="0"/>
                <a:ea typeface="Open Sans" panose="020B0606030504020204" pitchFamily="34" charset="0"/>
                <a:cs typeface="Open Sans" panose="020B0606030504020204" pitchFamily="34" charset="0"/>
              </a:rPr>
              <a:t>le aree di miglioramento organizzativo e gestionale delle istituzioni scolastiche riconducibili al dirigente scolastico, ai fini della valutazione dei risultati della sua azione dirigenziale </a:t>
            </a:r>
            <a:r>
              <a:rPr lang="it-IT" dirty="0">
                <a:solidFill>
                  <a:schemeClr val="tx1">
                    <a:lumMod val="65000"/>
                    <a:lumOff val="35000"/>
                  </a:schemeClr>
                </a:solidFill>
                <a:latin typeface="Open Sans" panose="020B0606030504020204" pitchFamily="34" charset="0"/>
                <a:ea typeface="Open Sans" panose="020B0606030504020204" pitchFamily="34" charset="0"/>
                <a:cs typeface="Open Sans" panose="020B0606030504020204" pitchFamily="34" charset="0"/>
              </a:rPr>
              <a:t>secondo quanto previsto dall’articolo 25 del decreto legislativo 30 marzo 2001, n. 165, e successive modificazioni, e dal contratto collettivo nazionale di lavoro.</a:t>
            </a:r>
          </a:p>
        </p:txBody>
      </p:sp>
      <p:sp>
        <p:nvSpPr>
          <p:cNvPr id="8" name="CasellaDiTesto 2"/>
          <p:cNvSpPr txBox="1"/>
          <p:nvPr/>
        </p:nvSpPr>
        <p:spPr>
          <a:xfrm>
            <a:off x="400050" y="2507582"/>
            <a:ext cx="4316728" cy="369332"/>
          </a:xfrm>
          <a:prstGeom prst="rect">
            <a:avLst/>
          </a:prstGeom>
          <a:solidFill>
            <a:schemeClr val="accent2">
              <a:lumMod val="75000"/>
            </a:schemeClr>
          </a:solidFill>
          <a:ln w="28575">
            <a:noFill/>
            <a:miter lim="800000"/>
            <a:headEnd/>
            <a:tailEnd/>
          </a:ln>
          <a:effectLst/>
        </p:spPr>
        <p:txBody>
          <a:bodyPr wrap="square">
            <a:spAutoFit/>
          </a:bodyPr>
          <a:lstStyle>
            <a:defPPr>
              <a:defRPr lang="en-US"/>
            </a:defPPr>
            <a:lvl1pPr>
              <a:defRPr>
                <a:solidFill>
                  <a:schemeClr val="tx1"/>
                </a:solidFill>
              </a:defRPr>
            </a:lvl1pPr>
            <a:lvl2pPr marL="0" lvl="1" algn="ctr">
              <a:tabLst>
                <a:tab pos="0" algn="l"/>
              </a:tabLst>
              <a:defRPr sz="2000">
                <a:solidFill>
                  <a:schemeClr val="bg1"/>
                </a:solidFill>
                <a:latin typeface="Open Sans" panose="020B0606030504020204" pitchFamily="34" charset="0"/>
                <a:ea typeface="Open Sans" panose="020B0606030504020204" pitchFamily="34" charset="0"/>
                <a:cs typeface="Open Sans" panose="020B0606030504020204" pitchFamily="34" charset="0"/>
              </a:defRPr>
            </a:lvl2pPr>
            <a:lvl3pPr>
              <a:defRPr>
                <a:solidFill>
                  <a:schemeClr val="tx1"/>
                </a:solidFill>
              </a:defRPr>
            </a:lvl3pPr>
            <a:lvl4pPr>
              <a:defRPr>
                <a:solidFill>
                  <a:schemeClr val="tx1"/>
                </a:solidFill>
              </a:defRPr>
            </a:lvl4pPr>
            <a:lvl5pPr>
              <a:defRPr>
                <a:solidFill>
                  <a:schemeClr val="tx1"/>
                </a:solidFill>
              </a:defRPr>
            </a:lvl5pPr>
            <a:lvl6pPr>
              <a:defRPr>
                <a:solidFill>
                  <a:schemeClr val="tx1"/>
                </a:solidFill>
              </a:defRPr>
            </a:lvl6pPr>
            <a:lvl7pPr>
              <a:defRPr>
                <a:solidFill>
                  <a:schemeClr val="tx1"/>
                </a:solidFill>
              </a:defRPr>
            </a:lvl7pPr>
            <a:lvl8pPr>
              <a:defRPr>
                <a:solidFill>
                  <a:schemeClr val="tx1"/>
                </a:solidFill>
              </a:defRPr>
            </a:lvl8pPr>
            <a:lvl9pPr>
              <a:defRPr>
                <a:solidFill>
                  <a:schemeClr val="tx1"/>
                </a:solidFill>
              </a:defRPr>
            </a:lvl9pPr>
          </a:lstStyle>
          <a:p>
            <a:pPr algn="ctr"/>
            <a:r>
              <a:rPr lang="it-IT">
                <a:solidFill>
                  <a:schemeClr val="bg1"/>
                </a:solidFill>
                <a:latin typeface="Open Sans" panose="020B0606030504020204" pitchFamily="34" charset="0"/>
                <a:ea typeface="Open Sans" panose="020B0606030504020204" pitchFamily="34" charset="0"/>
                <a:cs typeface="Open Sans" panose="020B0606030504020204" pitchFamily="34" charset="0"/>
              </a:rPr>
              <a:t>comma </a:t>
            </a:r>
            <a:r>
              <a:rPr lang="it-IT" smtClean="0">
                <a:solidFill>
                  <a:schemeClr val="bg1"/>
                </a:solidFill>
                <a:latin typeface="Open Sans" panose="020B0606030504020204" pitchFamily="34" charset="0"/>
                <a:ea typeface="Open Sans" panose="020B0606030504020204" pitchFamily="34" charset="0"/>
                <a:cs typeface="Open Sans" panose="020B0606030504020204" pitchFamily="34" charset="0"/>
              </a:rPr>
              <a:t>4</a:t>
            </a:r>
            <a:endParaRPr lang="it-IT"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9" name="Text Box 6"/>
          <p:cNvSpPr txBox="1">
            <a:spLocks noChangeArrowheads="1"/>
          </p:cNvSpPr>
          <p:nvPr/>
        </p:nvSpPr>
        <p:spPr bwMode="auto">
          <a:xfrm>
            <a:off x="295275" y="699154"/>
            <a:ext cx="6324600" cy="1521919"/>
          </a:xfrm>
          <a:prstGeom prst="rect">
            <a:avLst/>
          </a:prstGeom>
          <a:solidFill>
            <a:schemeClr val="accent2">
              <a:lumMod val="75000"/>
            </a:schemeClr>
          </a:solidFill>
          <a:ln w="28575">
            <a:noFill/>
            <a:miter lim="800000"/>
            <a:headEnd/>
            <a:tailEnd/>
          </a:ln>
          <a:effectLst/>
        </p:spPr>
        <p:txBody>
          <a:bodyPr wrap="square" lIns="252000" tIns="144000" rIns="252000" bIns="144000">
            <a:spAutoFit/>
          </a:bodyPr>
          <a:lstStyle/>
          <a:p>
            <a:pPr marL="0" lvl="1" algn="ctr">
              <a:tabLst>
                <a:tab pos="0" algn="l"/>
              </a:tabLst>
            </a:pPr>
            <a:r>
              <a:rPr lang="it-IT" sz="1600" dirty="0">
                <a:solidFill>
                  <a:schemeClr val="bg1"/>
                </a:solidFill>
                <a:latin typeface="Open Sans" panose="020B0606030504020204" pitchFamily="34" charset="0"/>
                <a:ea typeface="Open Sans" panose="020B0606030504020204" pitchFamily="34" charset="0"/>
                <a:cs typeface="Open Sans" panose="020B0606030504020204" pitchFamily="34" charset="0"/>
              </a:rPr>
              <a:t>DPR 80 del 2013, art. 6: procedimento di </a:t>
            </a:r>
            <a:r>
              <a:rPr lang="it-IT" sz="1600" dirty="0" smtClean="0">
                <a:solidFill>
                  <a:schemeClr val="bg1"/>
                </a:solidFill>
                <a:latin typeface="Open Sans" panose="020B0606030504020204" pitchFamily="34" charset="0"/>
                <a:ea typeface="Open Sans" panose="020B0606030504020204" pitchFamily="34" charset="0"/>
                <a:cs typeface="Open Sans" panose="020B0606030504020204" pitchFamily="34" charset="0"/>
              </a:rPr>
              <a:t>valutazione</a:t>
            </a:r>
          </a:p>
          <a:p>
            <a:pPr lvl="1" indent="-457200">
              <a:buFont typeface="+mj-lt"/>
              <a:buAutoNum type="alphaLcParenR"/>
              <a:tabLst>
                <a:tab pos="0" algn="l"/>
              </a:tabLst>
            </a:pPr>
            <a:r>
              <a:rPr lang="it-IT" sz="1600" dirty="0" smtClean="0">
                <a:solidFill>
                  <a:schemeClr val="bg1"/>
                </a:solidFill>
                <a:latin typeface="Open Sans" panose="020B0606030504020204" pitchFamily="34" charset="0"/>
                <a:ea typeface="Open Sans" panose="020B0606030504020204" pitchFamily="34" charset="0"/>
                <a:cs typeface="Open Sans" panose="020B0606030504020204" pitchFamily="34" charset="0"/>
              </a:rPr>
              <a:t>Autovalutazione </a:t>
            </a:r>
            <a:r>
              <a:rPr lang="it-IT" sz="1600" dirty="0">
                <a:solidFill>
                  <a:schemeClr val="bg1"/>
                </a:solidFill>
                <a:latin typeface="Open Sans" panose="020B0606030504020204" pitchFamily="34" charset="0"/>
                <a:ea typeface="Open Sans" panose="020B0606030504020204" pitchFamily="34" charset="0"/>
                <a:cs typeface="Open Sans" panose="020B0606030504020204" pitchFamily="34" charset="0"/>
              </a:rPr>
              <a:t>delle istituzioni scolastiche (R.A.)</a:t>
            </a:r>
          </a:p>
          <a:p>
            <a:pPr lvl="1" indent="-457200">
              <a:buFont typeface="+mj-lt"/>
              <a:buAutoNum type="alphaLcParenR"/>
              <a:tabLst>
                <a:tab pos="0" algn="l"/>
              </a:tabLst>
            </a:pPr>
            <a:r>
              <a:rPr lang="it-IT" sz="1600" dirty="0">
                <a:solidFill>
                  <a:schemeClr val="bg1"/>
                </a:solidFill>
                <a:latin typeface="Open Sans" panose="020B0606030504020204" pitchFamily="34" charset="0"/>
                <a:ea typeface="Open Sans" panose="020B0606030504020204" pitchFamily="34" charset="0"/>
                <a:cs typeface="Open Sans" panose="020B0606030504020204" pitchFamily="34" charset="0"/>
              </a:rPr>
              <a:t>Valutazione esterna</a:t>
            </a:r>
          </a:p>
          <a:p>
            <a:pPr lvl="1" indent="-457200">
              <a:buFont typeface="+mj-lt"/>
              <a:buAutoNum type="alphaLcParenR"/>
              <a:tabLst>
                <a:tab pos="0" algn="l"/>
              </a:tabLst>
            </a:pPr>
            <a:r>
              <a:rPr lang="it-IT" sz="1600" dirty="0">
                <a:solidFill>
                  <a:schemeClr val="bg1"/>
                </a:solidFill>
                <a:latin typeface="Open Sans" panose="020B0606030504020204" pitchFamily="34" charset="0"/>
                <a:ea typeface="Open Sans" panose="020B0606030504020204" pitchFamily="34" charset="0"/>
                <a:cs typeface="Open Sans" panose="020B0606030504020204" pitchFamily="34" charset="0"/>
              </a:rPr>
              <a:t>Azioni </a:t>
            </a:r>
            <a:r>
              <a:rPr lang="it-IT" sz="1600" dirty="0" smtClean="0">
                <a:solidFill>
                  <a:schemeClr val="bg1"/>
                </a:solidFill>
                <a:latin typeface="Open Sans" panose="020B0606030504020204" pitchFamily="34" charset="0"/>
                <a:ea typeface="Open Sans" panose="020B0606030504020204" pitchFamily="34" charset="0"/>
                <a:cs typeface="Open Sans" panose="020B0606030504020204" pitchFamily="34" charset="0"/>
              </a:rPr>
              <a:t>di </a:t>
            </a:r>
            <a:r>
              <a:rPr lang="it-IT" sz="1600" dirty="0">
                <a:solidFill>
                  <a:schemeClr val="bg1"/>
                </a:solidFill>
                <a:latin typeface="Open Sans" panose="020B0606030504020204" pitchFamily="34" charset="0"/>
                <a:ea typeface="Open Sans" panose="020B0606030504020204" pitchFamily="34" charset="0"/>
                <a:cs typeface="Open Sans" panose="020B0606030504020204" pitchFamily="34" charset="0"/>
              </a:rPr>
              <a:t>miglioramento</a:t>
            </a:r>
          </a:p>
          <a:p>
            <a:pPr lvl="1" indent="-457200">
              <a:buFont typeface="+mj-lt"/>
              <a:buAutoNum type="alphaLcParenR"/>
              <a:tabLst>
                <a:tab pos="0" algn="l"/>
              </a:tabLst>
            </a:pPr>
            <a:r>
              <a:rPr lang="it-IT" sz="1600" dirty="0">
                <a:solidFill>
                  <a:schemeClr val="bg1"/>
                </a:solidFill>
                <a:latin typeface="Open Sans" panose="020B0606030504020204" pitchFamily="34" charset="0"/>
                <a:ea typeface="Open Sans" panose="020B0606030504020204" pitchFamily="34" charset="0"/>
                <a:cs typeface="Open Sans" panose="020B0606030504020204" pitchFamily="34" charset="0"/>
              </a:rPr>
              <a:t>Rendicontazione </a:t>
            </a:r>
            <a:r>
              <a:rPr lang="it-IT" sz="1600" dirty="0" smtClean="0">
                <a:solidFill>
                  <a:schemeClr val="bg1"/>
                </a:solidFill>
                <a:latin typeface="Open Sans" panose="020B0606030504020204" pitchFamily="34" charset="0"/>
                <a:ea typeface="Open Sans" panose="020B0606030504020204" pitchFamily="34" charset="0"/>
                <a:cs typeface="Open Sans" panose="020B0606030504020204" pitchFamily="34" charset="0"/>
              </a:rPr>
              <a:t>sociale</a:t>
            </a:r>
            <a:endParaRPr lang="it-IT" sz="16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4" name="Down Arrow 3"/>
          <p:cNvSpPr/>
          <p:nvPr/>
        </p:nvSpPr>
        <p:spPr>
          <a:xfrm>
            <a:off x="2254746" y="2195166"/>
            <a:ext cx="420609" cy="346135"/>
          </a:xfrm>
          <a:prstGeom prst="downArrow">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0" name="Titolo 1"/>
          <p:cNvSpPr>
            <a:spLocks noGrp="1"/>
          </p:cNvSpPr>
          <p:nvPr>
            <p:ph type="title"/>
          </p:nvPr>
        </p:nvSpPr>
        <p:spPr>
          <a:xfrm>
            <a:off x="304800" y="171451"/>
            <a:ext cx="6553200" cy="544091"/>
          </a:xfrm>
        </p:spPr>
        <p:txBody>
          <a:bodyPr/>
          <a:lstStyle/>
          <a:p>
            <a:r>
              <a:rPr lang="it-IT" smtClean="0"/>
              <a:t>La normativa</a:t>
            </a:r>
            <a:r>
              <a:rPr lang="it-IT" sz="2000" b="1" dirty="0" smtClean="0">
                <a:solidFill>
                  <a:srgbClr val="002060"/>
                </a:solidFill>
                <a:ea typeface="Times New Roman" pitchFamily="18" charset="0"/>
                <a:cs typeface="Times New Roman" pitchFamily="18" charset="0"/>
              </a:rPr>
              <a:t/>
            </a:r>
            <a:br>
              <a:rPr lang="it-IT" sz="2000" b="1" dirty="0" smtClean="0">
                <a:solidFill>
                  <a:srgbClr val="002060"/>
                </a:solidFill>
                <a:ea typeface="Times New Roman" pitchFamily="18" charset="0"/>
                <a:cs typeface="Times New Roman" pitchFamily="18" charset="0"/>
              </a:rPr>
            </a:br>
            <a:endParaRPr lang="it-IT" sz="2000" b="1" dirty="0"/>
          </a:p>
        </p:txBody>
      </p:sp>
    </p:spTree>
    <p:extLst>
      <p:ext uri="{BB962C8B-B14F-4D97-AF65-F5344CB8AC3E}">
        <p14:creationId xmlns:p14="http://schemas.microsoft.com/office/powerpoint/2010/main" val="204282795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asellaDiTesto 11"/>
          <p:cNvSpPr txBox="1"/>
          <p:nvPr/>
        </p:nvSpPr>
        <p:spPr>
          <a:xfrm>
            <a:off x="386012" y="2746809"/>
            <a:ext cx="8443665" cy="1748510"/>
          </a:xfrm>
          <a:prstGeom prst="rect">
            <a:avLst/>
          </a:prstGeom>
          <a:solidFill>
            <a:schemeClr val="bg1"/>
          </a:solidFill>
          <a:ln w="38100">
            <a:solidFill>
              <a:schemeClr val="tx2">
                <a:lumMod val="60000"/>
                <a:lumOff val="40000"/>
              </a:schemeClr>
            </a:solidFill>
          </a:ln>
        </p:spPr>
        <p:style>
          <a:lnRef idx="2">
            <a:schemeClr val="accent1"/>
          </a:lnRef>
          <a:fillRef idx="1">
            <a:schemeClr val="lt1"/>
          </a:fillRef>
          <a:effectRef idx="0">
            <a:schemeClr val="accent1"/>
          </a:effectRef>
          <a:fontRef idx="minor">
            <a:schemeClr val="dk1"/>
          </a:fontRef>
        </p:style>
        <p:txBody>
          <a:bodyPr wrap="square" lIns="180000" tIns="180000" rIns="180000" bIns="180000" rtlCol="0">
            <a:spAutoFit/>
          </a:bodyPr>
          <a:lstStyle>
            <a:defPPr>
              <a:defRPr lang="en-US"/>
            </a:defPPr>
            <a:lvl1pPr>
              <a:defRPr sz="1200">
                <a:solidFill>
                  <a:schemeClr val="tx1">
                    <a:lumMod val="65000"/>
                    <a:lumOff val="35000"/>
                  </a:schemeClr>
                </a:solidFill>
                <a:latin typeface="Open Sans" panose="020B0606030504020204" pitchFamily="34" charset="0"/>
                <a:ea typeface="Open Sans" panose="020B0606030504020204" pitchFamily="34" charset="0"/>
                <a:cs typeface="Open Sans" panose="020B0606030504020204" pitchFamily="34" charset="0"/>
              </a:defRPr>
            </a:lvl1pPr>
          </a:lstStyle>
          <a:p>
            <a:r>
              <a:rPr lang="it-IT" sz="1800" dirty="0"/>
              <a:t>I piani di miglioramento, con i risultati conseguiti dalle singole istituzioni scolastiche, sono comunicati </a:t>
            </a:r>
            <a:r>
              <a:rPr lang="it-IT" sz="1800" b="1" dirty="0"/>
              <a:t>al direttore generale </a:t>
            </a:r>
            <a:r>
              <a:rPr lang="it-IT" sz="1800" dirty="0"/>
              <a:t>del competente Ufficio scolastico regionale, che ne tiene conto ai fini della </a:t>
            </a:r>
            <a:r>
              <a:rPr lang="it-IT" sz="1800" b="1" dirty="0"/>
              <a:t>individuazione degli obiettivi da assegnare al dirigente scolastico </a:t>
            </a:r>
            <a:r>
              <a:rPr lang="it-IT" sz="1800" dirty="0"/>
              <a:t>in sede di conferimento del successivo incarico e della valutazione di cui al comma 4.</a:t>
            </a:r>
          </a:p>
        </p:txBody>
      </p:sp>
      <p:sp>
        <p:nvSpPr>
          <p:cNvPr id="8" name="CasellaDiTesto 2"/>
          <p:cNvSpPr txBox="1"/>
          <p:nvPr/>
        </p:nvSpPr>
        <p:spPr>
          <a:xfrm>
            <a:off x="361951" y="1948519"/>
            <a:ext cx="4421109" cy="369332"/>
          </a:xfrm>
          <a:prstGeom prst="rect">
            <a:avLst/>
          </a:prstGeom>
          <a:solidFill>
            <a:schemeClr val="accent2">
              <a:lumMod val="75000"/>
            </a:schemeClr>
          </a:solidFill>
          <a:ln w="28575">
            <a:noFill/>
            <a:miter lim="800000"/>
            <a:headEnd/>
            <a:tailEnd/>
          </a:ln>
          <a:effectLst/>
        </p:spPr>
        <p:txBody>
          <a:bodyPr wrap="square">
            <a:spAutoFit/>
          </a:bodyPr>
          <a:lstStyle>
            <a:defPPr>
              <a:defRPr lang="en-US"/>
            </a:defPPr>
            <a:lvl1pPr>
              <a:defRPr>
                <a:solidFill>
                  <a:schemeClr val="tx1"/>
                </a:solidFill>
              </a:defRPr>
            </a:lvl1pPr>
            <a:lvl2pPr marL="0" lvl="1" algn="ctr">
              <a:tabLst>
                <a:tab pos="0" algn="l"/>
              </a:tabLst>
              <a:defRPr sz="2000">
                <a:solidFill>
                  <a:schemeClr val="bg1"/>
                </a:solidFill>
                <a:latin typeface="Open Sans" panose="020B0606030504020204" pitchFamily="34" charset="0"/>
                <a:ea typeface="Open Sans" panose="020B0606030504020204" pitchFamily="34" charset="0"/>
                <a:cs typeface="Open Sans" panose="020B0606030504020204" pitchFamily="34" charset="0"/>
              </a:defRPr>
            </a:lvl2pPr>
            <a:lvl3pPr>
              <a:defRPr>
                <a:solidFill>
                  <a:schemeClr val="tx1"/>
                </a:solidFill>
              </a:defRPr>
            </a:lvl3pPr>
            <a:lvl4pPr>
              <a:defRPr>
                <a:solidFill>
                  <a:schemeClr val="tx1"/>
                </a:solidFill>
              </a:defRPr>
            </a:lvl4pPr>
            <a:lvl5pPr>
              <a:defRPr>
                <a:solidFill>
                  <a:schemeClr val="tx1"/>
                </a:solidFill>
              </a:defRPr>
            </a:lvl5pPr>
            <a:lvl6pPr>
              <a:defRPr>
                <a:solidFill>
                  <a:schemeClr val="tx1"/>
                </a:solidFill>
              </a:defRPr>
            </a:lvl6pPr>
            <a:lvl7pPr>
              <a:defRPr>
                <a:solidFill>
                  <a:schemeClr val="tx1"/>
                </a:solidFill>
              </a:defRPr>
            </a:lvl7pPr>
            <a:lvl8pPr>
              <a:defRPr>
                <a:solidFill>
                  <a:schemeClr val="tx1"/>
                </a:solidFill>
              </a:defRPr>
            </a:lvl8pPr>
            <a:lvl9pPr>
              <a:defRPr>
                <a:solidFill>
                  <a:schemeClr val="tx1"/>
                </a:solidFill>
              </a:defRPr>
            </a:lvl9pPr>
          </a:lstStyle>
          <a:p>
            <a:pPr algn="ctr"/>
            <a:r>
              <a:rPr lang="it-IT">
                <a:solidFill>
                  <a:schemeClr val="bg1"/>
                </a:solidFill>
                <a:latin typeface="Open Sans" panose="020B0606030504020204" pitchFamily="34" charset="0"/>
                <a:ea typeface="Open Sans" panose="020B0606030504020204" pitchFamily="34" charset="0"/>
                <a:cs typeface="Open Sans" panose="020B0606030504020204" pitchFamily="34" charset="0"/>
              </a:rPr>
              <a:t>comma 5</a:t>
            </a:r>
            <a:endParaRPr lang="it-IT"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4" name="Down Arrow 3"/>
          <p:cNvSpPr/>
          <p:nvPr/>
        </p:nvSpPr>
        <p:spPr>
          <a:xfrm>
            <a:off x="3041926" y="1607528"/>
            <a:ext cx="420609" cy="346135"/>
          </a:xfrm>
          <a:prstGeom prst="downArrow">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0" name="Titolo 1"/>
          <p:cNvSpPr>
            <a:spLocks noGrp="1"/>
          </p:cNvSpPr>
          <p:nvPr>
            <p:ph type="title"/>
          </p:nvPr>
        </p:nvSpPr>
        <p:spPr>
          <a:xfrm>
            <a:off x="304800" y="171451"/>
            <a:ext cx="6553200" cy="544091"/>
          </a:xfrm>
        </p:spPr>
        <p:txBody>
          <a:bodyPr/>
          <a:lstStyle/>
          <a:p>
            <a:r>
              <a:rPr lang="it-IT" smtClean="0"/>
              <a:t>La normativa</a:t>
            </a:r>
            <a:r>
              <a:rPr lang="it-IT" sz="2000" b="1" dirty="0" smtClean="0">
                <a:solidFill>
                  <a:srgbClr val="002060"/>
                </a:solidFill>
                <a:ea typeface="Times New Roman" pitchFamily="18" charset="0"/>
                <a:cs typeface="Times New Roman" pitchFamily="18" charset="0"/>
              </a:rPr>
              <a:t/>
            </a:r>
            <a:br>
              <a:rPr lang="it-IT" sz="2000" b="1" dirty="0" smtClean="0">
                <a:solidFill>
                  <a:srgbClr val="002060"/>
                </a:solidFill>
                <a:ea typeface="Times New Roman" pitchFamily="18" charset="0"/>
                <a:cs typeface="Times New Roman" pitchFamily="18" charset="0"/>
              </a:rPr>
            </a:br>
            <a:endParaRPr lang="it-IT" sz="2000" b="1" dirty="0"/>
          </a:p>
        </p:txBody>
      </p:sp>
      <p:sp>
        <p:nvSpPr>
          <p:cNvPr id="11" name="Text Box 6"/>
          <p:cNvSpPr txBox="1">
            <a:spLocks noChangeArrowheads="1"/>
          </p:cNvSpPr>
          <p:nvPr/>
        </p:nvSpPr>
        <p:spPr bwMode="auto">
          <a:xfrm>
            <a:off x="304800" y="775354"/>
            <a:ext cx="6324600" cy="844810"/>
          </a:xfrm>
          <a:prstGeom prst="rect">
            <a:avLst/>
          </a:prstGeom>
          <a:solidFill>
            <a:schemeClr val="accent2">
              <a:lumMod val="75000"/>
            </a:schemeClr>
          </a:solidFill>
          <a:ln w="28575">
            <a:noFill/>
            <a:miter lim="800000"/>
            <a:headEnd/>
            <a:tailEnd/>
          </a:ln>
          <a:effectLst/>
        </p:spPr>
        <p:txBody>
          <a:bodyPr wrap="square" lIns="252000" tIns="144000" rIns="252000" bIns="144000">
            <a:spAutoFit/>
          </a:bodyPr>
          <a:lstStyle/>
          <a:p>
            <a:pPr marL="0" lvl="1" algn="ctr">
              <a:tabLst>
                <a:tab pos="0" algn="l"/>
              </a:tabLst>
            </a:pPr>
            <a:r>
              <a:rPr lang="it-IT" dirty="0">
                <a:solidFill>
                  <a:schemeClr val="bg1"/>
                </a:solidFill>
                <a:latin typeface="Open Sans" panose="020B0606030504020204" pitchFamily="34" charset="0"/>
                <a:ea typeface="Open Sans" panose="020B0606030504020204" pitchFamily="34" charset="0"/>
                <a:cs typeface="Open Sans" panose="020B0606030504020204" pitchFamily="34" charset="0"/>
              </a:rPr>
              <a:t>DPR 80 del 2013, art. 6: procedimento di </a:t>
            </a:r>
            <a:r>
              <a:rPr lang="it-IT" dirty="0" smtClean="0">
                <a:solidFill>
                  <a:schemeClr val="bg1"/>
                </a:solidFill>
                <a:latin typeface="Open Sans" panose="020B0606030504020204" pitchFamily="34" charset="0"/>
                <a:ea typeface="Open Sans" panose="020B0606030504020204" pitchFamily="34" charset="0"/>
                <a:cs typeface="Open Sans" panose="020B0606030504020204" pitchFamily="34" charset="0"/>
              </a:rPr>
              <a:t>valutazione</a:t>
            </a:r>
          </a:p>
          <a:p>
            <a:pPr marL="0" lvl="1">
              <a:tabLst>
                <a:tab pos="0" algn="l"/>
              </a:tabLst>
            </a:pPr>
            <a:endParaRPr lang="it-IT" dirty="0" smtClean="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3454289493"/>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asellaDiTesto 11"/>
          <p:cNvSpPr txBox="1"/>
          <p:nvPr/>
        </p:nvSpPr>
        <p:spPr>
          <a:xfrm>
            <a:off x="255665" y="2904250"/>
            <a:ext cx="8574333" cy="1471511"/>
          </a:xfrm>
          <a:prstGeom prst="rect">
            <a:avLst/>
          </a:prstGeom>
          <a:solidFill>
            <a:schemeClr val="bg1"/>
          </a:solidFill>
          <a:ln w="38100">
            <a:solidFill>
              <a:schemeClr val="tx2">
                <a:lumMod val="60000"/>
                <a:lumOff val="40000"/>
              </a:schemeClr>
            </a:solidFill>
          </a:ln>
        </p:spPr>
        <p:style>
          <a:lnRef idx="2">
            <a:schemeClr val="accent1"/>
          </a:lnRef>
          <a:fillRef idx="1">
            <a:schemeClr val="lt1"/>
          </a:fillRef>
          <a:effectRef idx="0">
            <a:schemeClr val="accent1"/>
          </a:effectRef>
          <a:fontRef idx="minor">
            <a:schemeClr val="dk1"/>
          </a:fontRef>
        </p:style>
        <p:txBody>
          <a:bodyPr wrap="square" lIns="180000" tIns="180000" rIns="180000" bIns="180000" rtlCol="0">
            <a:spAutoFit/>
          </a:bodyPr>
          <a:lstStyle/>
          <a:p>
            <a:r>
              <a:rPr lang="it-IT" smtClean="0">
                <a:solidFill>
                  <a:schemeClr val="tx1">
                    <a:lumMod val="65000"/>
                    <a:lumOff val="35000"/>
                  </a:schemeClr>
                </a:solidFill>
                <a:latin typeface="Open Sans" panose="020B0606030504020204" pitchFamily="34" charset="0"/>
                <a:ea typeface="Open Sans" panose="020B0606030504020204" pitchFamily="34" charset="0"/>
                <a:cs typeface="Open Sans" panose="020B0606030504020204" pitchFamily="34" charset="0"/>
              </a:rPr>
              <a:t>L'S.N.V</a:t>
            </a:r>
            <a:r>
              <a:rPr lang="it-IT">
                <a:solidFill>
                  <a:schemeClr val="tx1">
                    <a:lumMod val="65000"/>
                    <a:lumOff val="35000"/>
                  </a:schemeClr>
                </a:solidFill>
                <a:latin typeface="Open Sans" panose="020B0606030504020204" pitchFamily="34" charset="0"/>
                <a:ea typeface="Open Sans" panose="020B0606030504020204" pitchFamily="34" charset="0"/>
                <a:cs typeface="Open Sans" panose="020B0606030504020204" pitchFamily="34" charset="0"/>
              </a:rPr>
              <a:t>. </a:t>
            </a:r>
            <a:r>
              <a:rPr lang="it-IT" b="1">
                <a:solidFill>
                  <a:schemeClr val="tx1">
                    <a:lumMod val="65000"/>
                    <a:lumOff val="35000"/>
                  </a:schemeClr>
                </a:solidFill>
                <a:latin typeface="Open Sans" panose="020B0606030504020204" pitchFamily="34" charset="0"/>
                <a:ea typeface="Open Sans" panose="020B0606030504020204" pitchFamily="34" charset="0"/>
                <a:cs typeface="Open Sans" panose="020B0606030504020204" pitchFamily="34" charset="0"/>
              </a:rPr>
              <a:t>fornisce i risultati della valutazione di cui al comma 1 ai direttori generali degli uffici scolastici regionali per la valutazione dei dirigenti scolastici </a:t>
            </a:r>
            <a:r>
              <a:rPr lang="it-IT">
                <a:solidFill>
                  <a:schemeClr val="tx1">
                    <a:lumMod val="65000"/>
                    <a:lumOff val="35000"/>
                  </a:schemeClr>
                </a:solidFill>
                <a:latin typeface="Open Sans" panose="020B0606030504020204" pitchFamily="34" charset="0"/>
                <a:ea typeface="Open Sans" panose="020B0606030504020204" pitchFamily="34" charset="0"/>
                <a:cs typeface="Open Sans" panose="020B0606030504020204" pitchFamily="34" charset="0"/>
              </a:rPr>
              <a:t>ai sensi dell'articolo 25 del decreto legislativo 30 marzo 2001, n.165, e successive modificazioni</a:t>
            </a:r>
            <a:r>
              <a:rPr lang="it-IT" smtClean="0">
                <a:solidFill>
                  <a:schemeClr val="tx1">
                    <a:lumMod val="65000"/>
                    <a:lumOff val="35000"/>
                  </a:schemeClr>
                </a:solidFill>
                <a:latin typeface="Open Sans" panose="020B0606030504020204" pitchFamily="34" charset="0"/>
                <a:ea typeface="Open Sans" panose="020B0606030504020204" pitchFamily="34" charset="0"/>
                <a:cs typeface="Open Sans" panose="020B0606030504020204" pitchFamily="34" charset="0"/>
              </a:rPr>
              <a:t>”.</a:t>
            </a:r>
            <a:endParaRPr lang="it-IT">
              <a:solidFill>
                <a:schemeClr val="tx1">
                  <a:lumMod val="65000"/>
                  <a:lumOff val="35000"/>
                </a:schemeClr>
              </a:solidFill>
              <a:latin typeface="Open Sans" panose="020B0606030504020204" pitchFamily="34" charset="0"/>
              <a:ea typeface="Open Sans" panose="020B0606030504020204" pitchFamily="34" charset="0"/>
              <a:cs typeface="Open Sans" panose="020B0606030504020204" pitchFamily="34" charset="0"/>
            </a:endParaRPr>
          </a:p>
        </p:txBody>
      </p:sp>
      <p:sp>
        <p:nvSpPr>
          <p:cNvPr id="8" name="CasellaDiTesto 2"/>
          <p:cNvSpPr txBox="1"/>
          <p:nvPr/>
        </p:nvSpPr>
        <p:spPr>
          <a:xfrm>
            <a:off x="274715" y="2000122"/>
            <a:ext cx="4421109" cy="369332"/>
          </a:xfrm>
          <a:prstGeom prst="rect">
            <a:avLst/>
          </a:prstGeom>
          <a:solidFill>
            <a:schemeClr val="accent2">
              <a:lumMod val="75000"/>
            </a:schemeClr>
          </a:solidFill>
          <a:ln w="28575">
            <a:noFill/>
            <a:miter lim="800000"/>
            <a:headEnd/>
            <a:tailEnd/>
          </a:ln>
          <a:effectLst/>
        </p:spPr>
        <p:txBody>
          <a:bodyPr wrap="square">
            <a:spAutoFit/>
          </a:bodyPr>
          <a:lstStyle>
            <a:defPPr>
              <a:defRPr lang="en-US"/>
            </a:defPPr>
            <a:lvl1pPr>
              <a:defRPr>
                <a:solidFill>
                  <a:schemeClr val="tx1"/>
                </a:solidFill>
              </a:defRPr>
            </a:lvl1pPr>
            <a:lvl2pPr marL="0" lvl="1" algn="ctr">
              <a:tabLst>
                <a:tab pos="0" algn="l"/>
              </a:tabLst>
              <a:defRPr sz="2000">
                <a:solidFill>
                  <a:schemeClr val="bg1"/>
                </a:solidFill>
                <a:latin typeface="Open Sans" panose="020B0606030504020204" pitchFamily="34" charset="0"/>
                <a:ea typeface="Open Sans" panose="020B0606030504020204" pitchFamily="34" charset="0"/>
                <a:cs typeface="Open Sans" panose="020B0606030504020204" pitchFamily="34" charset="0"/>
              </a:defRPr>
            </a:lvl2pPr>
            <a:lvl3pPr>
              <a:defRPr>
                <a:solidFill>
                  <a:schemeClr val="tx1"/>
                </a:solidFill>
              </a:defRPr>
            </a:lvl3pPr>
            <a:lvl4pPr>
              <a:defRPr>
                <a:solidFill>
                  <a:schemeClr val="tx1"/>
                </a:solidFill>
              </a:defRPr>
            </a:lvl4pPr>
            <a:lvl5pPr>
              <a:defRPr>
                <a:solidFill>
                  <a:schemeClr val="tx1"/>
                </a:solidFill>
              </a:defRPr>
            </a:lvl5pPr>
            <a:lvl6pPr>
              <a:defRPr>
                <a:solidFill>
                  <a:schemeClr val="tx1"/>
                </a:solidFill>
              </a:defRPr>
            </a:lvl6pPr>
            <a:lvl7pPr>
              <a:defRPr>
                <a:solidFill>
                  <a:schemeClr val="tx1"/>
                </a:solidFill>
              </a:defRPr>
            </a:lvl7pPr>
            <a:lvl8pPr>
              <a:defRPr>
                <a:solidFill>
                  <a:schemeClr val="tx1"/>
                </a:solidFill>
              </a:defRPr>
            </a:lvl8pPr>
            <a:lvl9pPr>
              <a:defRPr>
                <a:solidFill>
                  <a:schemeClr val="tx1"/>
                </a:solidFill>
              </a:defRPr>
            </a:lvl9pPr>
          </a:lstStyle>
          <a:p>
            <a:pPr algn="ctr"/>
            <a:r>
              <a:rPr lang="it-IT">
                <a:solidFill>
                  <a:schemeClr val="bg1"/>
                </a:solidFill>
                <a:latin typeface="Open Sans" panose="020B0606030504020204" pitchFamily="34" charset="0"/>
                <a:ea typeface="Open Sans" panose="020B0606030504020204" pitchFamily="34" charset="0"/>
                <a:cs typeface="Open Sans" panose="020B0606030504020204" pitchFamily="34" charset="0"/>
              </a:rPr>
              <a:t>comma </a:t>
            </a:r>
            <a:r>
              <a:rPr lang="it-IT" smtClean="0">
                <a:solidFill>
                  <a:schemeClr val="bg1"/>
                </a:solidFill>
                <a:latin typeface="Open Sans" panose="020B0606030504020204" pitchFamily="34" charset="0"/>
                <a:ea typeface="Open Sans" panose="020B0606030504020204" pitchFamily="34" charset="0"/>
                <a:cs typeface="Open Sans" panose="020B0606030504020204" pitchFamily="34" charset="0"/>
              </a:rPr>
              <a:t>2</a:t>
            </a:r>
            <a:endParaRPr lang="it-IT"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9" name="Text Box 6"/>
          <p:cNvSpPr txBox="1">
            <a:spLocks noChangeArrowheads="1"/>
          </p:cNvSpPr>
          <p:nvPr/>
        </p:nvSpPr>
        <p:spPr bwMode="auto">
          <a:xfrm>
            <a:off x="230144" y="804031"/>
            <a:ext cx="6112751" cy="844810"/>
          </a:xfrm>
          <a:prstGeom prst="rect">
            <a:avLst/>
          </a:prstGeom>
          <a:solidFill>
            <a:schemeClr val="accent2">
              <a:lumMod val="75000"/>
            </a:schemeClr>
          </a:solidFill>
          <a:ln w="28575">
            <a:noFill/>
            <a:miter lim="800000"/>
            <a:headEnd/>
            <a:tailEnd/>
          </a:ln>
          <a:effectLst/>
        </p:spPr>
        <p:txBody>
          <a:bodyPr wrap="square" lIns="252000" tIns="144000" rIns="252000" bIns="144000">
            <a:spAutoFit/>
          </a:bodyPr>
          <a:lstStyle/>
          <a:p>
            <a:pPr marL="0" lvl="1" algn="ctr">
              <a:tabLst>
                <a:tab pos="0" algn="l"/>
              </a:tabLst>
            </a:pPr>
            <a:r>
              <a:rPr lang="it-IT">
                <a:solidFill>
                  <a:schemeClr val="bg1"/>
                </a:solidFill>
                <a:latin typeface="Open Sans" panose="020B0606030504020204" pitchFamily="34" charset="0"/>
                <a:ea typeface="Open Sans" panose="020B0606030504020204" pitchFamily="34" charset="0"/>
                <a:cs typeface="Open Sans" panose="020B0606030504020204" pitchFamily="34" charset="0"/>
              </a:rPr>
              <a:t>DPR 80 del 2013, </a:t>
            </a:r>
            <a:r>
              <a:rPr lang="it-IT" smtClean="0">
                <a:solidFill>
                  <a:schemeClr val="bg1"/>
                </a:solidFill>
                <a:latin typeface="Open Sans" panose="020B0606030504020204" pitchFamily="34" charset="0"/>
                <a:ea typeface="Open Sans" panose="020B0606030504020204" pitchFamily="34" charset="0"/>
                <a:cs typeface="Open Sans" panose="020B0606030504020204" pitchFamily="34" charset="0"/>
              </a:rPr>
              <a:t>art </a:t>
            </a:r>
            <a:r>
              <a:rPr lang="it-IT">
                <a:solidFill>
                  <a:schemeClr val="bg1"/>
                </a:solidFill>
                <a:latin typeface="Open Sans" panose="020B0606030504020204" pitchFamily="34" charset="0"/>
                <a:ea typeface="Open Sans" panose="020B0606030504020204" pitchFamily="34" charset="0"/>
                <a:cs typeface="Open Sans" panose="020B0606030504020204" pitchFamily="34" charset="0"/>
              </a:rPr>
              <a:t>2: </a:t>
            </a:r>
            <a:endParaRPr lang="it-IT" smtClean="0">
              <a:solidFill>
                <a:schemeClr val="bg1"/>
              </a:solidFill>
              <a:latin typeface="Open Sans" panose="020B0606030504020204" pitchFamily="34" charset="0"/>
              <a:ea typeface="Open Sans" panose="020B0606030504020204" pitchFamily="34" charset="0"/>
              <a:cs typeface="Open Sans" panose="020B0606030504020204" pitchFamily="34" charset="0"/>
            </a:endParaRPr>
          </a:p>
          <a:p>
            <a:pPr marL="0" lvl="1" algn="ctr">
              <a:tabLst>
                <a:tab pos="0" algn="l"/>
              </a:tabLst>
            </a:pPr>
            <a:r>
              <a:rPr lang="it-IT" smtClean="0">
                <a:solidFill>
                  <a:schemeClr val="bg1"/>
                </a:solidFill>
                <a:latin typeface="Open Sans" panose="020B0606030504020204" pitchFamily="34" charset="0"/>
                <a:ea typeface="Open Sans" panose="020B0606030504020204" pitchFamily="34" charset="0"/>
                <a:cs typeface="Open Sans" panose="020B0606030504020204" pitchFamily="34" charset="0"/>
              </a:rPr>
              <a:t>obiettivi </a:t>
            </a:r>
            <a:r>
              <a:rPr lang="it-IT">
                <a:solidFill>
                  <a:schemeClr val="bg1"/>
                </a:solidFill>
                <a:latin typeface="Open Sans" panose="020B0606030504020204" pitchFamily="34" charset="0"/>
                <a:ea typeface="Open Sans" panose="020B0606030504020204" pitchFamily="34" charset="0"/>
                <a:cs typeface="Open Sans" panose="020B0606030504020204" pitchFamily="34" charset="0"/>
              </a:rPr>
              <a:t>e organizzazione del </a:t>
            </a:r>
            <a:r>
              <a:rPr lang="it-IT" smtClean="0">
                <a:solidFill>
                  <a:schemeClr val="bg1"/>
                </a:solidFill>
                <a:latin typeface="Open Sans" panose="020B0606030504020204" pitchFamily="34" charset="0"/>
                <a:ea typeface="Open Sans" panose="020B0606030504020204" pitchFamily="34" charset="0"/>
                <a:cs typeface="Open Sans" panose="020B0606030504020204" pitchFamily="34" charset="0"/>
              </a:rPr>
              <a:t>SNV</a:t>
            </a:r>
          </a:p>
        </p:txBody>
      </p:sp>
      <p:sp>
        <p:nvSpPr>
          <p:cNvPr id="4" name="Down Arrow 3"/>
          <p:cNvSpPr/>
          <p:nvPr/>
        </p:nvSpPr>
        <p:spPr>
          <a:xfrm>
            <a:off x="2313064" y="1679666"/>
            <a:ext cx="420609" cy="346135"/>
          </a:xfrm>
          <a:prstGeom prst="downArrow">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2" name="Titolo 1"/>
          <p:cNvSpPr>
            <a:spLocks noGrp="1"/>
          </p:cNvSpPr>
          <p:nvPr>
            <p:ph type="title"/>
          </p:nvPr>
        </p:nvSpPr>
        <p:spPr>
          <a:xfrm>
            <a:off x="304800" y="171451"/>
            <a:ext cx="6553200" cy="544091"/>
          </a:xfrm>
        </p:spPr>
        <p:txBody>
          <a:bodyPr/>
          <a:lstStyle/>
          <a:p>
            <a:r>
              <a:rPr lang="it-IT" smtClean="0"/>
              <a:t>La normativa</a:t>
            </a:r>
            <a:r>
              <a:rPr lang="it-IT" sz="2000" b="1" dirty="0" smtClean="0">
                <a:solidFill>
                  <a:srgbClr val="002060"/>
                </a:solidFill>
                <a:ea typeface="Times New Roman" pitchFamily="18" charset="0"/>
                <a:cs typeface="Times New Roman" pitchFamily="18" charset="0"/>
              </a:rPr>
              <a:t/>
            </a:r>
            <a:br>
              <a:rPr lang="it-IT" sz="2000" b="1" dirty="0" smtClean="0">
                <a:solidFill>
                  <a:srgbClr val="002060"/>
                </a:solidFill>
                <a:ea typeface="Times New Roman" pitchFamily="18" charset="0"/>
                <a:cs typeface="Times New Roman" pitchFamily="18" charset="0"/>
              </a:rPr>
            </a:br>
            <a:endParaRPr lang="it-IT" sz="2000" b="1" dirty="0"/>
          </a:p>
        </p:txBody>
      </p:sp>
    </p:spTree>
    <p:extLst>
      <p:ext uri="{BB962C8B-B14F-4D97-AF65-F5344CB8AC3E}">
        <p14:creationId xmlns:p14="http://schemas.microsoft.com/office/powerpoint/2010/main" val="4059083121"/>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asellaDiTesto 11"/>
          <p:cNvSpPr txBox="1"/>
          <p:nvPr/>
        </p:nvSpPr>
        <p:spPr>
          <a:xfrm>
            <a:off x="179513" y="1599643"/>
            <a:ext cx="8784975" cy="3379726"/>
          </a:xfrm>
          <a:prstGeom prst="rect">
            <a:avLst/>
          </a:prstGeom>
          <a:solidFill>
            <a:schemeClr val="bg1"/>
          </a:solidFill>
          <a:ln w="38100">
            <a:solidFill>
              <a:schemeClr val="tx2">
                <a:lumMod val="60000"/>
                <a:lumOff val="40000"/>
              </a:schemeClr>
            </a:solidFill>
          </a:ln>
        </p:spPr>
        <p:style>
          <a:lnRef idx="2">
            <a:schemeClr val="accent1"/>
          </a:lnRef>
          <a:fillRef idx="1">
            <a:schemeClr val="lt1"/>
          </a:fillRef>
          <a:effectRef idx="0">
            <a:schemeClr val="accent1"/>
          </a:effectRef>
          <a:fontRef idx="minor">
            <a:schemeClr val="dk1"/>
          </a:fontRef>
        </p:style>
        <p:txBody>
          <a:bodyPr wrap="square" lIns="180000" tIns="180000" rIns="180000" bIns="180000" rtlCol="0">
            <a:spAutoFit/>
          </a:bodyPr>
          <a:lstStyle/>
          <a:p>
            <a:r>
              <a:rPr lang="it-IT" sz="1400" dirty="0" smtClean="0">
                <a:solidFill>
                  <a:schemeClr val="tx1">
                    <a:lumMod val="65000"/>
                    <a:lumOff val="35000"/>
                  </a:schemeClr>
                </a:solidFill>
                <a:latin typeface="Open Sans" panose="020B0606030504020204" pitchFamily="34" charset="0"/>
                <a:ea typeface="Open Sans" panose="020B0606030504020204" pitchFamily="34" charset="0"/>
                <a:cs typeface="Open Sans" panose="020B0606030504020204" pitchFamily="34" charset="0"/>
              </a:rPr>
              <a:t>Nell’individuazione </a:t>
            </a:r>
            <a:r>
              <a:rPr lang="it-IT" sz="1400" dirty="0">
                <a:solidFill>
                  <a:schemeClr val="tx1">
                    <a:lumMod val="65000"/>
                    <a:lumOff val="35000"/>
                  </a:schemeClr>
                </a:solidFill>
                <a:latin typeface="Open Sans" panose="020B0606030504020204" pitchFamily="34" charset="0"/>
                <a:ea typeface="Open Sans" panose="020B0606030504020204" pitchFamily="34" charset="0"/>
                <a:cs typeface="Open Sans" panose="020B0606030504020204" pitchFamily="34" charset="0"/>
              </a:rPr>
              <a:t>degli indicatori </a:t>
            </a:r>
            <a:r>
              <a:rPr lang="it-IT" sz="1400" b="1" dirty="0">
                <a:solidFill>
                  <a:schemeClr val="tx1">
                    <a:lumMod val="65000"/>
                    <a:lumOff val="35000"/>
                  </a:schemeClr>
                </a:solidFill>
                <a:latin typeface="Open Sans" panose="020B0606030504020204" pitchFamily="34" charset="0"/>
                <a:ea typeface="Open Sans" panose="020B0606030504020204" pitchFamily="34" charset="0"/>
                <a:cs typeface="Open Sans" panose="020B0606030504020204" pitchFamily="34" charset="0"/>
              </a:rPr>
              <a:t>per la valutazione del dirigente </a:t>
            </a:r>
            <a:r>
              <a:rPr lang="it-IT" sz="1400" dirty="0">
                <a:solidFill>
                  <a:schemeClr val="tx1">
                    <a:lumMod val="65000"/>
                    <a:lumOff val="35000"/>
                  </a:schemeClr>
                </a:solidFill>
                <a:latin typeface="Open Sans" panose="020B0606030504020204" pitchFamily="34" charset="0"/>
                <a:ea typeface="Open Sans" panose="020B0606030504020204" pitchFamily="34" charset="0"/>
                <a:cs typeface="Open Sans" panose="020B0606030504020204" pitchFamily="34" charset="0"/>
              </a:rPr>
              <a:t>scolastico si tiene conto del contributo del dirigente al perseguimento dei risultati per il miglioramento del servizio scolastico previsti nel</a:t>
            </a:r>
            <a:r>
              <a:rPr lang="it-IT" sz="1400" b="1" dirty="0">
                <a:solidFill>
                  <a:schemeClr val="tx1">
                    <a:lumMod val="65000"/>
                    <a:lumOff val="35000"/>
                  </a:schemeClr>
                </a:solidFill>
                <a:latin typeface="Open Sans" panose="020B0606030504020204" pitchFamily="34" charset="0"/>
                <a:ea typeface="Open Sans" panose="020B0606030504020204" pitchFamily="34" charset="0"/>
                <a:cs typeface="Open Sans" panose="020B0606030504020204" pitchFamily="34" charset="0"/>
              </a:rPr>
              <a:t> rapporto di autovalutazione </a:t>
            </a:r>
            <a:r>
              <a:rPr lang="it-IT" sz="1400" dirty="0" smtClean="0">
                <a:solidFill>
                  <a:schemeClr val="tx1">
                    <a:lumMod val="65000"/>
                    <a:lumOff val="35000"/>
                  </a:schemeClr>
                </a:solidFill>
                <a:latin typeface="Open Sans" panose="020B0606030504020204" pitchFamily="34" charset="0"/>
                <a:ea typeface="Open Sans" panose="020B0606030504020204" pitchFamily="34" charset="0"/>
                <a:cs typeface="Open Sans" panose="020B0606030504020204" pitchFamily="34" charset="0"/>
              </a:rPr>
              <a:t>… </a:t>
            </a:r>
            <a:r>
              <a:rPr lang="it-IT" sz="1400" dirty="0">
                <a:solidFill>
                  <a:schemeClr val="tx1">
                    <a:lumMod val="65000"/>
                    <a:lumOff val="35000"/>
                  </a:schemeClr>
                </a:solidFill>
                <a:latin typeface="Open Sans" panose="020B0606030504020204" pitchFamily="34" charset="0"/>
                <a:ea typeface="Open Sans" panose="020B0606030504020204" pitchFamily="34" charset="0"/>
                <a:cs typeface="Open Sans" panose="020B0606030504020204" pitchFamily="34" charset="0"/>
              </a:rPr>
              <a:t>e dei seguenti criteri generali</a:t>
            </a:r>
            <a:r>
              <a:rPr lang="it-IT" sz="1400" dirty="0" smtClean="0">
                <a:solidFill>
                  <a:schemeClr val="tx1">
                    <a:lumMod val="65000"/>
                    <a:lumOff val="35000"/>
                  </a:schemeClr>
                </a:solidFill>
                <a:latin typeface="Open Sans" panose="020B0606030504020204" pitchFamily="34" charset="0"/>
                <a:ea typeface="Open Sans" panose="020B0606030504020204" pitchFamily="34" charset="0"/>
                <a:cs typeface="Open Sans" panose="020B0606030504020204" pitchFamily="34" charset="0"/>
              </a:rPr>
              <a:t>:</a:t>
            </a:r>
          </a:p>
          <a:p>
            <a:endParaRPr lang="it-IT" sz="1400" dirty="0" smtClean="0">
              <a:solidFill>
                <a:schemeClr val="tx1">
                  <a:lumMod val="65000"/>
                  <a:lumOff val="35000"/>
                </a:schemeClr>
              </a:solidFill>
              <a:latin typeface="Open Sans" panose="020B0606030504020204" pitchFamily="34" charset="0"/>
              <a:ea typeface="Open Sans" panose="020B0606030504020204" pitchFamily="34" charset="0"/>
              <a:cs typeface="Open Sans" panose="020B0606030504020204" pitchFamily="34" charset="0"/>
            </a:endParaRPr>
          </a:p>
          <a:p>
            <a:r>
              <a:rPr lang="it-IT" sz="1400" dirty="0" smtClean="0">
                <a:solidFill>
                  <a:schemeClr val="tx1">
                    <a:lumMod val="65000"/>
                    <a:lumOff val="35000"/>
                  </a:schemeClr>
                </a:solidFill>
                <a:latin typeface="Open Sans" panose="020B0606030504020204" pitchFamily="34" charset="0"/>
                <a:ea typeface="Open Sans" panose="020B0606030504020204" pitchFamily="34" charset="0"/>
                <a:cs typeface="Open Sans" panose="020B0606030504020204" pitchFamily="34" charset="0"/>
              </a:rPr>
              <a:t>a</a:t>
            </a:r>
            <a:r>
              <a:rPr lang="it-IT" sz="1400" dirty="0">
                <a:solidFill>
                  <a:schemeClr val="tx1">
                    <a:lumMod val="65000"/>
                    <a:lumOff val="35000"/>
                  </a:schemeClr>
                </a:solidFill>
                <a:latin typeface="Open Sans" panose="020B0606030504020204" pitchFamily="34" charset="0"/>
                <a:ea typeface="Open Sans" panose="020B0606030504020204" pitchFamily="34" charset="0"/>
                <a:cs typeface="Open Sans" panose="020B0606030504020204" pitchFamily="34" charset="0"/>
              </a:rPr>
              <a:t>. </a:t>
            </a:r>
            <a:r>
              <a:rPr lang="it-IT" sz="1400" b="1" dirty="0">
                <a:solidFill>
                  <a:schemeClr val="tx1">
                    <a:lumMod val="65000"/>
                    <a:lumOff val="35000"/>
                  </a:schemeClr>
                </a:solidFill>
                <a:latin typeface="Open Sans" panose="020B0606030504020204" pitchFamily="34" charset="0"/>
                <a:ea typeface="Open Sans" panose="020B0606030504020204" pitchFamily="34" charset="0"/>
                <a:cs typeface="Open Sans" panose="020B0606030504020204" pitchFamily="34" charset="0"/>
              </a:rPr>
              <a:t>competenze gestionali ed organizzative </a:t>
            </a:r>
            <a:r>
              <a:rPr lang="it-IT" sz="1400" dirty="0">
                <a:solidFill>
                  <a:schemeClr val="tx1">
                    <a:lumMod val="65000"/>
                    <a:lumOff val="35000"/>
                  </a:schemeClr>
                </a:solidFill>
                <a:latin typeface="Open Sans" panose="020B0606030504020204" pitchFamily="34" charset="0"/>
                <a:ea typeface="Open Sans" panose="020B0606030504020204" pitchFamily="34" charset="0"/>
                <a:cs typeface="Open Sans" panose="020B0606030504020204" pitchFamily="34" charset="0"/>
              </a:rPr>
              <a:t>finalizzate al raggiungimento dei risultati, correttezza, trasparenza, efficienza ed efficacia dell’azione dirigenziale, in relazione agli obiettivi assegnati nell’incarico triennale;</a:t>
            </a:r>
          </a:p>
          <a:p>
            <a:r>
              <a:rPr lang="it-IT" sz="1400" dirty="0">
                <a:solidFill>
                  <a:schemeClr val="tx1">
                    <a:lumMod val="65000"/>
                    <a:lumOff val="35000"/>
                  </a:schemeClr>
                </a:solidFill>
                <a:latin typeface="Open Sans" panose="020B0606030504020204" pitchFamily="34" charset="0"/>
                <a:ea typeface="Open Sans" panose="020B0606030504020204" pitchFamily="34" charset="0"/>
                <a:cs typeface="Open Sans" panose="020B0606030504020204" pitchFamily="34" charset="0"/>
              </a:rPr>
              <a:t>b. </a:t>
            </a:r>
            <a:r>
              <a:rPr lang="it-IT" sz="1400" b="1" dirty="0">
                <a:solidFill>
                  <a:schemeClr val="tx1">
                    <a:lumMod val="65000"/>
                    <a:lumOff val="35000"/>
                  </a:schemeClr>
                </a:solidFill>
                <a:latin typeface="Open Sans" panose="020B0606030504020204" pitchFamily="34" charset="0"/>
                <a:ea typeface="Open Sans" panose="020B0606030504020204" pitchFamily="34" charset="0"/>
                <a:cs typeface="Open Sans" panose="020B0606030504020204" pitchFamily="34" charset="0"/>
              </a:rPr>
              <a:t>valorizzazione dell’impegno e dei meriti professionali </a:t>
            </a:r>
            <a:r>
              <a:rPr lang="it-IT" sz="1400" dirty="0">
                <a:solidFill>
                  <a:schemeClr val="tx1">
                    <a:lumMod val="65000"/>
                    <a:lumOff val="35000"/>
                  </a:schemeClr>
                </a:solidFill>
                <a:latin typeface="Open Sans" panose="020B0606030504020204" pitchFamily="34" charset="0"/>
                <a:ea typeface="Open Sans" panose="020B0606030504020204" pitchFamily="34" charset="0"/>
                <a:cs typeface="Open Sans" panose="020B0606030504020204" pitchFamily="34" charset="0"/>
              </a:rPr>
              <a:t>del personale dell’istituto, sotto il profilo individuale e negli ambiti collegiali;</a:t>
            </a:r>
          </a:p>
          <a:p>
            <a:r>
              <a:rPr lang="it-IT" sz="1400" dirty="0">
                <a:solidFill>
                  <a:schemeClr val="tx1">
                    <a:lumMod val="65000"/>
                    <a:lumOff val="35000"/>
                  </a:schemeClr>
                </a:solidFill>
                <a:latin typeface="Open Sans" panose="020B0606030504020204" pitchFamily="34" charset="0"/>
                <a:ea typeface="Open Sans" panose="020B0606030504020204" pitchFamily="34" charset="0"/>
                <a:cs typeface="Open Sans" panose="020B0606030504020204" pitchFamily="34" charset="0"/>
              </a:rPr>
              <a:t>c. </a:t>
            </a:r>
            <a:r>
              <a:rPr lang="it-IT" sz="1400" b="1" dirty="0">
                <a:solidFill>
                  <a:schemeClr val="tx1">
                    <a:lumMod val="65000"/>
                    <a:lumOff val="35000"/>
                  </a:schemeClr>
                </a:solidFill>
                <a:latin typeface="Open Sans" panose="020B0606030504020204" pitchFamily="34" charset="0"/>
                <a:ea typeface="Open Sans" panose="020B0606030504020204" pitchFamily="34" charset="0"/>
                <a:cs typeface="Open Sans" panose="020B0606030504020204" pitchFamily="34" charset="0"/>
              </a:rPr>
              <a:t>apprezzamento del proprio operato </a:t>
            </a:r>
            <a:r>
              <a:rPr lang="it-IT" sz="1400" dirty="0">
                <a:solidFill>
                  <a:schemeClr val="tx1">
                    <a:lumMod val="65000"/>
                    <a:lumOff val="35000"/>
                  </a:schemeClr>
                </a:solidFill>
                <a:latin typeface="Open Sans" panose="020B0606030504020204" pitchFamily="34" charset="0"/>
                <a:ea typeface="Open Sans" panose="020B0606030504020204" pitchFamily="34" charset="0"/>
                <a:cs typeface="Open Sans" panose="020B0606030504020204" pitchFamily="34" charset="0"/>
              </a:rPr>
              <a:t>all’interno della comunità professionale e sociale; </a:t>
            </a:r>
          </a:p>
          <a:p>
            <a:r>
              <a:rPr lang="it-IT" sz="1400" dirty="0">
                <a:solidFill>
                  <a:schemeClr val="tx1">
                    <a:lumMod val="65000"/>
                    <a:lumOff val="35000"/>
                  </a:schemeClr>
                </a:solidFill>
                <a:latin typeface="Open Sans" panose="020B0606030504020204" pitchFamily="34" charset="0"/>
                <a:ea typeface="Open Sans" panose="020B0606030504020204" pitchFamily="34" charset="0"/>
                <a:cs typeface="Open Sans" panose="020B0606030504020204" pitchFamily="34" charset="0"/>
              </a:rPr>
              <a:t>d. </a:t>
            </a:r>
            <a:r>
              <a:rPr lang="it-IT" sz="1400" b="1" dirty="0">
                <a:solidFill>
                  <a:schemeClr val="tx1">
                    <a:lumMod val="65000"/>
                    <a:lumOff val="35000"/>
                  </a:schemeClr>
                </a:solidFill>
                <a:latin typeface="Open Sans" panose="020B0606030504020204" pitchFamily="34" charset="0"/>
                <a:ea typeface="Open Sans" panose="020B0606030504020204" pitchFamily="34" charset="0"/>
                <a:cs typeface="Open Sans" panose="020B0606030504020204" pitchFamily="34" charset="0"/>
              </a:rPr>
              <a:t>contributo al miglioramento del successo formativo </a:t>
            </a:r>
            <a:r>
              <a:rPr lang="it-IT" sz="1400" dirty="0">
                <a:solidFill>
                  <a:schemeClr val="tx1">
                    <a:lumMod val="65000"/>
                    <a:lumOff val="35000"/>
                  </a:schemeClr>
                </a:solidFill>
                <a:latin typeface="Open Sans" panose="020B0606030504020204" pitchFamily="34" charset="0"/>
                <a:ea typeface="Open Sans" panose="020B0606030504020204" pitchFamily="34" charset="0"/>
                <a:cs typeface="Open Sans" panose="020B0606030504020204" pitchFamily="34" charset="0"/>
              </a:rPr>
              <a:t>e scolastico degli studenti e dei processi organizzativi e didattici, nell’ambito dei sistemi di autovalutazione, valutazione e rendicontazione sociale;</a:t>
            </a:r>
          </a:p>
          <a:p>
            <a:r>
              <a:rPr lang="it-IT" sz="1400" dirty="0">
                <a:solidFill>
                  <a:schemeClr val="tx1">
                    <a:lumMod val="65000"/>
                    <a:lumOff val="35000"/>
                  </a:schemeClr>
                </a:solidFill>
                <a:latin typeface="Open Sans" panose="020B0606030504020204" pitchFamily="34" charset="0"/>
                <a:ea typeface="Open Sans" panose="020B0606030504020204" pitchFamily="34" charset="0"/>
                <a:cs typeface="Open Sans" panose="020B0606030504020204" pitchFamily="34" charset="0"/>
              </a:rPr>
              <a:t>e. </a:t>
            </a:r>
            <a:r>
              <a:rPr lang="it-IT" sz="1400" b="1" dirty="0">
                <a:solidFill>
                  <a:schemeClr val="tx1">
                    <a:lumMod val="65000"/>
                    <a:lumOff val="35000"/>
                  </a:schemeClr>
                </a:solidFill>
                <a:latin typeface="Open Sans" panose="020B0606030504020204" pitchFamily="34" charset="0"/>
                <a:ea typeface="Open Sans" panose="020B0606030504020204" pitchFamily="34" charset="0"/>
                <a:cs typeface="Open Sans" panose="020B0606030504020204" pitchFamily="34" charset="0"/>
              </a:rPr>
              <a:t>direzione unitaria della scuola</a:t>
            </a:r>
            <a:r>
              <a:rPr lang="it-IT" sz="1400" dirty="0">
                <a:solidFill>
                  <a:schemeClr val="tx1">
                    <a:lumMod val="65000"/>
                    <a:lumOff val="35000"/>
                  </a:schemeClr>
                </a:solidFill>
                <a:latin typeface="Open Sans" panose="020B0606030504020204" pitchFamily="34" charset="0"/>
                <a:ea typeface="Open Sans" panose="020B0606030504020204" pitchFamily="34" charset="0"/>
                <a:cs typeface="Open Sans" panose="020B0606030504020204" pitchFamily="34" charset="0"/>
              </a:rPr>
              <a:t>, promozione della partecipazione e della collaborazione tra le diverse componenti della comunità scolastica, dei rapporti con il contesto sociale e nella rete di scuole</a:t>
            </a:r>
            <a:r>
              <a:rPr lang="it-IT" sz="1400" dirty="0" smtClean="0">
                <a:solidFill>
                  <a:schemeClr val="tx1">
                    <a:lumMod val="65000"/>
                    <a:lumOff val="35000"/>
                  </a:schemeClr>
                </a:solidFill>
                <a:latin typeface="Open Sans" panose="020B0606030504020204" pitchFamily="34" charset="0"/>
                <a:ea typeface="Open Sans" panose="020B0606030504020204" pitchFamily="34" charset="0"/>
                <a:cs typeface="Open Sans" panose="020B0606030504020204" pitchFamily="34" charset="0"/>
              </a:rPr>
              <a:t>.</a:t>
            </a:r>
            <a:endParaRPr lang="it-IT" sz="1400" dirty="0">
              <a:solidFill>
                <a:schemeClr val="tx1">
                  <a:lumMod val="65000"/>
                  <a:lumOff val="35000"/>
                </a:schemeClr>
              </a:solidFill>
              <a:latin typeface="Open Sans" panose="020B0606030504020204" pitchFamily="34" charset="0"/>
              <a:ea typeface="Open Sans" panose="020B0606030504020204" pitchFamily="34" charset="0"/>
              <a:cs typeface="Open Sans" panose="020B0606030504020204" pitchFamily="34" charset="0"/>
            </a:endParaRPr>
          </a:p>
        </p:txBody>
      </p:sp>
      <p:sp>
        <p:nvSpPr>
          <p:cNvPr id="8" name="CasellaDiTesto 2"/>
          <p:cNvSpPr txBox="1"/>
          <p:nvPr/>
        </p:nvSpPr>
        <p:spPr>
          <a:xfrm>
            <a:off x="395537" y="1275606"/>
            <a:ext cx="4421109" cy="369332"/>
          </a:xfrm>
          <a:prstGeom prst="rect">
            <a:avLst/>
          </a:prstGeom>
          <a:solidFill>
            <a:schemeClr val="accent2">
              <a:lumMod val="75000"/>
            </a:schemeClr>
          </a:solidFill>
          <a:ln w="28575">
            <a:noFill/>
            <a:miter lim="800000"/>
            <a:headEnd/>
            <a:tailEnd/>
          </a:ln>
          <a:effectLst/>
        </p:spPr>
        <p:txBody>
          <a:bodyPr wrap="square">
            <a:spAutoFit/>
          </a:bodyPr>
          <a:lstStyle>
            <a:defPPr>
              <a:defRPr lang="en-US"/>
            </a:defPPr>
            <a:lvl1pPr>
              <a:defRPr>
                <a:solidFill>
                  <a:schemeClr val="tx1"/>
                </a:solidFill>
              </a:defRPr>
            </a:lvl1pPr>
            <a:lvl2pPr marL="0" lvl="1" algn="ctr">
              <a:tabLst>
                <a:tab pos="0" algn="l"/>
              </a:tabLst>
              <a:defRPr sz="2000">
                <a:solidFill>
                  <a:schemeClr val="bg1"/>
                </a:solidFill>
                <a:latin typeface="Open Sans" panose="020B0606030504020204" pitchFamily="34" charset="0"/>
                <a:ea typeface="Open Sans" panose="020B0606030504020204" pitchFamily="34" charset="0"/>
                <a:cs typeface="Open Sans" panose="020B0606030504020204" pitchFamily="34" charset="0"/>
              </a:defRPr>
            </a:lvl2pPr>
            <a:lvl3pPr>
              <a:defRPr>
                <a:solidFill>
                  <a:schemeClr val="tx1"/>
                </a:solidFill>
              </a:defRPr>
            </a:lvl3pPr>
            <a:lvl4pPr>
              <a:defRPr>
                <a:solidFill>
                  <a:schemeClr val="tx1"/>
                </a:solidFill>
              </a:defRPr>
            </a:lvl4pPr>
            <a:lvl5pPr>
              <a:defRPr>
                <a:solidFill>
                  <a:schemeClr val="tx1"/>
                </a:solidFill>
              </a:defRPr>
            </a:lvl5pPr>
            <a:lvl6pPr>
              <a:defRPr>
                <a:solidFill>
                  <a:schemeClr val="tx1"/>
                </a:solidFill>
              </a:defRPr>
            </a:lvl6pPr>
            <a:lvl7pPr>
              <a:defRPr>
                <a:solidFill>
                  <a:schemeClr val="tx1"/>
                </a:solidFill>
              </a:defRPr>
            </a:lvl7pPr>
            <a:lvl8pPr>
              <a:defRPr>
                <a:solidFill>
                  <a:schemeClr val="tx1"/>
                </a:solidFill>
              </a:defRPr>
            </a:lvl8pPr>
            <a:lvl9pPr>
              <a:defRPr>
                <a:solidFill>
                  <a:schemeClr val="tx1"/>
                </a:solidFill>
              </a:defRPr>
            </a:lvl9pPr>
          </a:lstStyle>
          <a:p>
            <a:pPr algn="ctr"/>
            <a:r>
              <a:rPr lang="it-IT" dirty="0" smtClean="0">
                <a:solidFill>
                  <a:schemeClr val="bg1"/>
                </a:solidFill>
                <a:latin typeface="Open Sans" panose="020B0606030504020204" pitchFamily="34" charset="0"/>
                <a:ea typeface="Open Sans" panose="020B0606030504020204" pitchFamily="34" charset="0"/>
                <a:cs typeface="Open Sans" panose="020B0606030504020204" pitchFamily="34" charset="0"/>
              </a:rPr>
              <a:t>art .1, comma 93 </a:t>
            </a:r>
            <a:endParaRPr lang="it-IT"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9" name="Text Box 6"/>
          <p:cNvSpPr txBox="1">
            <a:spLocks noChangeArrowheads="1"/>
          </p:cNvSpPr>
          <p:nvPr/>
        </p:nvSpPr>
        <p:spPr bwMode="auto">
          <a:xfrm>
            <a:off x="381000" y="661093"/>
            <a:ext cx="5486400" cy="400110"/>
          </a:xfrm>
          <a:prstGeom prst="rect">
            <a:avLst/>
          </a:prstGeom>
          <a:solidFill>
            <a:schemeClr val="accent2">
              <a:lumMod val="75000"/>
            </a:schemeClr>
          </a:solidFill>
          <a:ln w="28575">
            <a:noFill/>
            <a:miter lim="800000"/>
            <a:headEnd/>
            <a:tailEnd/>
          </a:ln>
          <a:effectLst/>
        </p:spPr>
        <p:txBody>
          <a:bodyPr wrap="square">
            <a:spAutoFit/>
          </a:bodyPr>
          <a:lstStyle/>
          <a:p>
            <a:pPr marL="0" lvl="1" algn="ctr">
              <a:tabLst>
                <a:tab pos="0" algn="l"/>
              </a:tabLst>
            </a:pPr>
            <a:r>
              <a:rPr lang="it-IT" sz="2000" dirty="0" smtClean="0">
                <a:solidFill>
                  <a:schemeClr val="bg1"/>
                </a:solidFill>
                <a:latin typeface="Open Sans" panose="020B0606030504020204" pitchFamily="34" charset="0"/>
                <a:ea typeface="Open Sans" panose="020B0606030504020204" pitchFamily="34" charset="0"/>
                <a:cs typeface="Open Sans" panose="020B0606030504020204" pitchFamily="34" charset="0"/>
              </a:rPr>
              <a:t>Legge 107 del 13 luglio 2015</a:t>
            </a:r>
            <a:endParaRPr lang="it-IT" sz="20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4" name="Down Arrow 3"/>
          <p:cNvSpPr/>
          <p:nvPr/>
        </p:nvSpPr>
        <p:spPr>
          <a:xfrm>
            <a:off x="3834409" y="1065870"/>
            <a:ext cx="420609" cy="346135"/>
          </a:xfrm>
          <a:prstGeom prst="downArrow">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0" name="Titolo 1"/>
          <p:cNvSpPr>
            <a:spLocks noGrp="1"/>
          </p:cNvSpPr>
          <p:nvPr>
            <p:ph type="title"/>
          </p:nvPr>
        </p:nvSpPr>
        <p:spPr>
          <a:xfrm>
            <a:off x="304800" y="171451"/>
            <a:ext cx="6553200" cy="544091"/>
          </a:xfrm>
        </p:spPr>
        <p:txBody>
          <a:bodyPr/>
          <a:lstStyle/>
          <a:p>
            <a:r>
              <a:rPr lang="it-IT" dirty="0" smtClean="0"/>
              <a:t>La normativa</a:t>
            </a:r>
            <a:r>
              <a:rPr lang="it-IT" sz="2000" b="1" dirty="0" smtClean="0">
                <a:solidFill>
                  <a:srgbClr val="002060"/>
                </a:solidFill>
                <a:ea typeface="Times New Roman" pitchFamily="18" charset="0"/>
                <a:cs typeface="Times New Roman" pitchFamily="18" charset="0"/>
              </a:rPr>
              <a:t/>
            </a:r>
            <a:br>
              <a:rPr lang="it-IT" sz="2000" b="1" dirty="0" smtClean="0">
                <a:solidFill>
                  <a:srgbClr val="002060"/>
                </a:solidFill>
                <a:ea typeface="Times New Roman" pitchFamily="18" charset="0"/>
                <a:cs typeface="Times New Roman" pitchFamily="18" charset="0"/>
              </a:rPr>
            </a:br>
            <a:endParaRPr lang="it-IT" sz="2000" b="1" dirty="0"/>
          </a:p>
        </p:txBody>
      </p:sp>
    </p:spTree>
    <p:extLst>
      <p:ext uri="{BB962C8B-B14F-4D97-AF65-F5344CB8AC3E}">
        <p14:creationId xmlns:p14="http://schemas.microsoft.com/office/powerpoint/2010/main" val="3768002595"/>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asellaDiTesto 5"/>
          <p:cNvSpPr txBox="1"/>
          <p:nvPr/>
        </p:nvSpPr>
        <p:spPr>
          <a:xfrm>
            <a:off x="3003141" y="2217807"/>
            <a:ext cx="3137718" cy="707886"/>
          </a:xfrm>
          <a:prstGeom prst="rect">
            <a:avLst/>
          </a:prstGeom>
          <a:noFill/>
        </p:spPr>
        <p:txBody>
          <a:bodyPr wrap="none" rtlCol="0">
            <a:spAutoFit/>
          </a:bodyPr>
          <a:lstStyle/>
          <a:p>
            <a:r>
              <a:rPr lang="it-IT" sz="4000" b="1" dirty="0" smtClean="0">
                <a:solidFill>
                  <a:srgbClr val="0A7736"/>
                </a:solidFill>
                <a:ea typeface="HP Simplified"/>
              </a:rPr>
              <a:t>IL DISEGNO</a:t>
            </a:r>
            <a:endParaRPr lang="it-IT" sz="3600" dirty="0" smtClean="0">
              <a:solidFill>
                <a:srgbClr val="0A7736"/>
              </a:solidFill>
            </a:endParaRPr>
          </a:p>
        </p:txBody>
      </p:sp>
    </p:spTree>
    <p:extLst>
      <p:ext uri="{BB962C8B-B14F-4D97-AF65-F5344CB8AC3E}">
        <p14:creationId xmlns:p14="http://schemas.microsoft.com/office/powerpoint/2010/main" val="253770274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521329" y="228600"/>
            <a:ext cx="6629400" cy="628650"/>
          </a:xfrm>
        </p:spPr>
        <p:txBody>
          <a:bodyPr/>
          <a:lstStyle/>
          <a:p>
            <a:r>
              <a:rPr lang="it-IT" dirty="0"/>
              <a:t>Verso un sistema di valutazione </a:t>
            </a:r>
            <a:br>
              <a:rPr lang="it-IT" dirty="0"/>
            </a:br>
            <a:r>
              <a:rPr lang="it-IT" dirty="0"/>
              <a:t>organico e integrato</a:t>
            </a:r>
          </a:p>
        </p:txBody>
      </p:sp>
      <p:sp>
        <p:nvSpPr>
          <p:cNvPr id="4" name="Segnaposto testo 2"/>
          <p:cNvSpPr>
            <a:spLocks noGrp="1"/>
          </p:cNvSpPr>
          <p:nvPr>
            <p:ph type="body" sz="half" idx="2"/>
          </p:nvPr>
        </p:nvSpPr>
        <p:spPr>
          <a:xfrm>
            <a:off x="228600" y="1405812"/>
            <a:ext cx="8639175" cy="3429000"/>
          </a:xfrm>
        </p:spPr>
        <p:txBody>
          <a:bodyPr/>
          <a:lstStyle/>
          <a:p>
            <a:r>
              <a:rPr lang="it-IT" b="1" dirty="0">
                <a:solidFill>
                  <a:schemeClr val="accent6">
                    <a:lumMod val="75000"/>
                  </a:schemeClr>
                </a:solidFill>
              </a:rPr>
              <a:t>Valutazione </a:t>
            </a:r>
            <a:r>
              <a:rPr lang="it-IT" b="1" dirty="0" smtClean="0">
                <a:solidFill>
                  <a:schemeClr val="accent6">
                    <a:lumMod val="75000"/>
                  </a:schemeClr>
                </a:solidFill>
              </a:rPr>
              <a:t>degli apprendimenti  </a:t>
            </a:r>
            <a:endParaRPr lang="it-IT" b="1" dirty="0">
              <a:solidFill>
                <a:schemeClr val="accent6">
                  <a:lumMod val="75000"/>
                </a:schemeClr>
              </a:solidFill>
            </a:endParaRPr>
          </a:p>
          <a:p>
            <a:r>
              <a:rPr lang="it-IT" sz="1600" dirty="0" smtClean="0">
                <a:solidFill>
                  <a:schemeClr val="bg1">
                    <a:lumMod val="50000"/>
                  </a:schemeClr>
                </a:solidFill>
              </a:rPr>
              <a:t>(Art</a:t>
            </a:r>
            <a:r>
              <a:rPr lang="it-IT" sz="1600" dirty="0">
                <a:solidFill>
                  <a:schemeClr val="bg1">
                    <a:lumMod val="50000"/>
                  </a:schemeClr>
                </a:solidFill>
              </a:rPr>
              <a:t>. 1 comma </a:t>
            </a:r>
            <a:r>
              <a:rPr lang="it-IT" sz="1600" dirty="0" smtClean="0">
                <a:solidFill>
                  <a:schemeClr val="bg1">
                    <a:lumMod val="50000"/>
                  </a:schemeClr>
                </a:solidFill>
              </a:rPr>
              <a:t>181 lettera i, legge 107/2015: </a:t>
            </a:r>
            <a:r>
              <a:rPr lang="it-IT" sz="1600" dirty="0">
                <a:solidFill>
                  <a:schemeClr val="bg1">
                    <a:lumMod val="50000"/>
                  </a:schemeClr>
                </a:solidFill>
              </a:rPr>
              <a:t>adeguamento della normativa in materia di valutazione e certificazione delle competenze degli studenti, nonché degli esami di Stato)</a:t>
            </a:r>
          </a:p>
          <a:p>
            <a:endParaRPr lang="it-IT" b="1" dirty="0"/>
          </a:p>
          <a:p>
            <a:r>
              <a:rPr lang="it-IT" b="1" dirty="0">
                <a:solidFill>
                  <a:schemeClr val="accent6">
                    <a:lumMod val="75000"/>
                  </a:schemeClr>
                </a:solidFill>
              </a:rPr>
              <a:t>Valutazione </a:t>
            </a:r>
            <a:r>
              <a:rPr lang="it-IT" b="1" dirty="0" smtClean="0">
                <a:solidFill>
                  <a:schemeClr val="accent6">
                    <a:lumMod val="75000"/>
                  </a:schemeClr>
                </a:solidFill>
              </a:rPr>
              <a:t>delle Istituzioni </a:t>
            </a:r>
            <a:r>
              <a:rPr lang="it-IT" b="1" dirty="0">
                <a:solidFill>
                  <a:schemeClr val="accent6">
                    <a:lumMod val="75000"/>
                  </a:schemeClr>
                </a:solidFill>
              </a:rPr>
              <a:t>scolastiche </a:t>
            </a:r>
          </a:p>
          <a:p>
            <a:r>
              <a:rPr lang="it-IT" sz="1600" dirty="0">
                <a:solidFill>
                  <a:schemeClr val="bg1">
                    <a:lumMod val="50000"/>
                  </a:schemeClr>
                </a:solidFill>
              </a:rPr>
              <a:t>(DPR </a:t>
            </a:r>
            <a:r>
              <a:rPr lang="it-IT" sz="1600" dirty="0" smtClean="0">
                <a:solidFill>
                  <a:schemeClr val="bg1">
                    <a:lumMod val="50000"/>
                  </a:schemeClr>
                </a:solidFill>
              </a:rPr>
              <a:t>80/2013; DIR 11/2014)</a:t>
            </a:r>
            <a:endParaRPr lang="it-IT" sz="1600" dirty="0">
              <a:solidFill>
                <a:schemeClr val="bg1">
                  <a:lumMod val="50000"/>
                </a:schemeClr>
              </a:solidFill>
            </a:endParaRPr>
          </a:p>
          <a:p>
            <a:endParaRPr lang="it-IT" b="1" dirty="0"/>
          </a:p>
          <a:p>
            <a:r>
              <a:rPr lang="it-IT" b="1" dirty="0">
                <a:solidFill>
                  <a:schemeClr val="accent6">
                    <a:lumMod val="75000"/>
                  </a:schemeClr>
                </a:solidFill>
              </a:rPr>
              <a:t>Valutazione </a:t>
            </a:r>
            <a:r>
              <a:rPr lang="it-IT" b="1" dirty="0" smtClean="0">
                <a:solidFill>
                  <a:schemeClr val="accent6">
                    <a:lumMod val="75000"/>
                  </a:schemeClr>
                </a:solidFill>
              </a:rPr>
              <a:t>delle professionalità</a:t>
            </a:r>
            <a:endParaRPr lang="it-IT" b="1" dirty="0">
              <a:solidFill>
                <a:schemeClr val="accent6">
                  <a:lumMod val="75000"/>
                </a:schemeClr>
              </a:solidFill>
            </a:endParaRPr>
          </a:p>
          <a:p>
            <a:r>
              <a:rPr lang="it-IT" sz="1600" dirty="0" smtClean="0">
                <a:solidFill>
                  <a:schemeClr val="bg1">
                    <a:lumMod val="50000"/>
                  </a:schemeClr>
                </a:solidFill>
              </a:rPr>
              <a:t>(Art</a:t>
            </a:r>
            <a:r>
              <a:rPr lang="it-IT" sz="1600" dirty="0">
                <a:solidFill>
                  <a:schemeClr val="bg1">
                    <a:lumMod val="50000"/>
                  </a:schemeClr>
                </a:solidFill>
              </a:rPr>
              <a:t>. 1 commi </a:t>
            </a:r>
            <a:r>
              <a:rPr lang="it-IT" sz="1600" dirty="0" smtClean="0">
                <a:solidFill>
                  <a:schemeClr val="bg1">
                    <a:lumMod val="50000"/>
                  </a:schemeClr>
                </a:solidFill>
              </a:rPr>
              <a:t>126/130 e </a:t>
            </a:r>
            <a:r>
              <a:rPr lang="it-IT" sz="1600" dirty="0">
                <a:solidFill>
                  <a:schemeClr val="bg1">
                    <a:lumMod val="50000"/>
                  </a:schemeClr>
                </a:solidFill>
              </a:rPr>
              <a:t>commi 86, 93, </a:t>
            </a:r>
            <a:r>
              <a:rPr lang="it-IT" sz="1600" dirty="0" smtClean="0">
                <a:solidFill>
                  <a:schemeClr val="bg1">
                    <a:lumMod val="50000"/>
                  </a:schemeClr>
                </a:solidFill>
              </a:rPr>
              <a:t>94, legge 107/2015; DIR 36 18/08/16) </a:t>
            </a:r>
            <a:endParaRPr lang="it-IT" sz="1600" dirty="0">
              <a:solidFill>
                <a:schemeClr val="bg1">
                  <a:lumMod val="50000"/>
                </a:schemeClr>
              </a:solidFill>
            </a:endParaRPr>
          </a:p>
          <a:p>
            <a:endParaRPr lang="it-IT" b="1" dirty="0">
              <a:solidFill>
                <a:schemeClr val="bg1">
                  <a:lumMod val="50000"/>
                </a:schemeClr>
              </a:solidFill>
            </a:endParaRPr>
          </a:p>
        </p:txBody>
      </p:sp>
    </p:spTree>
    <p:extLst>
      <p:ext uri="{BB962C8B-B14F-4D97-AF65-F5344CB8AC3E}">
        <p14:creationId xmlns:p14="http://schemas.microsoft.com/office/powerpoint/2010/main" val="2454055416"/>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asellaDiTesto 5"/>
          <p:cNvSpPr txBox="1"/>
          <p:nvPr/>
        </p:nvSpPr>
        <p:spPr>
          <a:xfrm>
            <a:off x="358872" y="800403"/>
            <a:ext cx="8292973" cy="3847207"/>
          </a:xfrm>
          <a:prstGeom prst="rect">
            <a:avLst/>
          </a:prstGeom>
          <a:noFill/>
        </p:spPr>
        <p:txBody>
          <a:bodyPr wrap="square" rtlCol="0">
            <a:spAutoFit/>
          </a:bodyPr>
          <a:lstStyle/>
          <a:p>
            <a:pPr algn="just"/>
            <a:r>
              <a:rPr lang="it-IT" b="1" dirty="0">
                <a:solidFill>
                  <a:srgbClr val="0A7736"/>
                </a:solidFill>
                <a:ea typeface="HP Simplified"/>
              </a:rPr>
              <a:t>La valutazione della dirigenza scolastica è finalizzata al miglioramento della professionalità</a:t>
            </a:r>
            <a:r>
              <a:rPr lang="it-IT" sz="1600" b="1" dirty="0"/>
              <a:t> </a:t>
            </a:r>
            <a:r>
              <a:rPr lang="it-IT" sz="1600" dirty="0"/>
              <a:t>dei Dirigenti e delle Istituzioni scolastiche in coerenza con il Sistema Nazionale di Valutazione (SNV). </a:t>
            </a:r>
          </a:p>
          <a:p>
            <a:pPr algn="just"/>
            <a:endParaRPr lang="it-IT" sz="1600" dirty="0"/>
          </a:p>
          <a:p>
            <a:pPr marL="285750" indent="-285750" algn="just">
              <a:buFont typeface="Wingdings" panose="05000000000000000000" pitchFamily="2" charset="2"/>
              <a:buChar char="§"/>
            </a:pPr>
            <a:r>
              <a:rPr lang="it-IT" b="1" dirty="0">
                <a:solidFill>
                  <a:srgbClr val="0A7736"/>
                </a:solidFill>
                <a:ea typeface="HP Simplified"/>
              </a:rPr>
              <a:t>Gli obiettivi del rapporto di autovalutazione (scuola)</a:t>
            </a:r>
          </a:p>
          <a:p>
            <a:pPr marL="285750" indent="-285750" algn="just">
              <a:buFont typeface="Wingdings" panose="05000000000000000000" pitchFamily="2" charset="2"/>
              <a:buChar char="§"/>
            </a:pPr>
            <a:r>
              <a:rPr lang="it-IT" b="1" dirty="0">
                <a:solidFill>
                  <a:srgbClr val="0A7736"/>
                </a:solidFill>
                <a:ea typeface="HP Simplified"/>
              </a:rPr>
              <a:t>gli obiettivi regionali (regione)</a:t>
            </a:r>
          </a:p>
          <a:p>
            <a:pPr marL="285750" indent="-285750" algn="just">
              <a:buFont typeface="Wingdings" panose="05000000000000000000" pitchFamily="2" charset="2"/>
              <a:buChar char="§"/>
            </a:pPr>
            <a:r>
              <a:rPr lang="it-IT" b="1" dirty="0">
                <a:solidFill>
                  <a:srgbClr val="0A7736"/>
                </a:solidFill>
                <a:ea typeface="HP Simplified"/>
              </a:rPr>
              <a:t>gli obiettivi strategici nazionali (nazione) </a:t>
            </a:r>
            <a:endParaRPr lang="it-IT" b="1" dirty="0" smtClean="0">
              <a:solidFill>
                <a:srgbClr val="0A7736"/>
              </a:solidFill>
              <a:ea typeface="HP Simplified"/>
            </a:endParaRPr>
          </a:p>
          <a:p>
            <a:pPr algn="just"/>
            <a:endParaRPr lang="it-IT" b="1" dirty="0">
              <a:solidFill>
                <a:srgbClr val="0A7736"/>
              </a:solidFill>
              <a:ea typeface="HP Simplified"/>
            </a:endParaRPr>
          </a:p>
          <a:p>
            <a:pPr algn="just"/>
            <a:r>
              <a:rPr lang="it-IT" sz="1600" dirty="0"/>
              <a:t>sono il punto di partenza per la valutazione dei Dirigenti scolastici, in quanto rappresentano il quadro di riferimento all’interno del quale si colloca l’azione della dirigenza e il contributo al miglioramento del servizio </a:t>
            </a:r>
          </a:p>
          <a:p>
            <a:pPr algn="just"/>
            <a:endParaRPr lang="it-IT" sz="1400" i="1" dirty="0" smtClean="0"/>
          </a:p>
          <a:p>
            <a:pPr algn="just"/>
            <a:r>
              <a:rPr lang="it-IT" sz="1400" i="1" dirty="0" smtClean="0"/>
              <a:t>(</a:t>
            </a:r>
            <a:r>
              <a:rPr lang="it-IT" sz="1400" i="1" dirty="0"/>
              <a:t>comma 93: “nell’individuazione degli indicatori per la valutazione del dirigente scolastico si tiene conto del contributo del dirigente al perseguimento dei risultati per il miglioramento del servizio scolastico previsti nel rapporto di autovalutazione”) </a:t>
            </a:r>
          </a:p>
        </p:txBody>
      </p:sp>
      <p:sp>
        <p:nvSpPr>
          <p:cNvPr id="4" name="Title 3"/>
          <p:cNvSpPr txBox="1">
            <a:spLocks/>
          </p:cNvSpPr>
          <p:nvPr/>
        </p:nvSpPr>
        <p:spPr bwMode="black">
          <a:xfrm>
            <a:off x="1496911" y="14748"/>
            <a:ext cx="7162800" cy="430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defTabSz="4572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defTabSz="4572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defTabSz="4572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defTabSz="4572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it-IT" sz="2000" b="1" dirty="0">
                <a:solidFill>
                  <a:srgbClr val="0A7736"/>
                </a:solidFill>
                <a:ea typeface="HP Simplified"/>
              </a:rPr>
              <a:t>Il disegno</a:t>
            </a:r>
            <a:endParaRPr lang="en-US" altLang="it-IT" sz="2000" b="1" dirty="0">
              <a:solidFill>
                <a:srgbClr val="0A7736"/>
              </a:solidFill>
              <a:ea typeface="HP Simplified"/>
            </a:endParaRPr>
          </a:p>
        </p:txBody>
      </p:sp>
    </p:spTree>
    <p:extLst>
      <p:ext uri="{BB962C8B-B14F-4D97-AF65-F5344CB8AC3E}">
        <p14:creationId xmlns:p14="http://schemas.microsoft.com/office/powerpoint/2010/main" val="2346940344"/>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asellaDiTesto 5"/>
          <p:cNvSpPr txBox="1"/>
          <p:nvPr/>
        </p:nvSpPr>
        <p:spPr>
          <a:xfrm>
            <a:off x="358872" y="1041703"/>
            <a:ext cx="8292973" cy="3108543"/>
          </a:xfrm>
          <a:prstGeom prst="rect">
            <a:avLst/>
          </a:prstGeom>
          <a:noFill/>
        </p:spPr>
        <p:txBody>
          <a:bodyPr wrap="square" rtlCol="0">
            <a:spAutoFit/>
          </a:bodyPr>
          <a:lstStyle/>
          <a:p>
            <a:pPr marL="285750" indent="-285750" algn="just">
              <a:buFont typeface="Wingdings" panose="05000000000000000000" pitchFamily="2" charset="2"/>
              <a:buChar char="q"/>
            </a:pPr>
            <a:r>
              <a:rPr lang="it-IT" sz="2800" b="1" dirty="0">
                <a:solidFill>
                  <a:srgbClr val="0A7736"/>
                </a:solidFill>
                <a:ea typeface="HP Simplified"/>
              </a:rPr>
              <a:t>La metodologia </a:t>
            </a:r>
            <a:r>
              <a:rPr lang="it-IT" sz="2800" dirty="0">
                <a:ea typeface="Times New Roman" pitchFamily="18" charset="0"/>
                <a:cs typeface="Times New Roman" pitchFamily="18" charset="0"/>
              </a:rPr>
              <a:t>adottata per la valutazione intende inserirsi in modo leggero all’interno del lavoro svolto quotidianamente, </a:t>
            </a:r>
            <a:r>
              <a:rPr lang="it-IT" sz="2800" b="1" dirty="0">
                <a:solidFill>
                  <a:srgbClr val="0A7736"/>
                </a:solidFill>
                <a:ea typeface="HP Simplified"/>
              </a:rPr>
              <a:t>senza richieste di nuove e particolari documentazioni che appesantiscono ulteriormente il lavoro richiesto ai Dirigenti,</a:t>
            </a:r>
            <a:r>
              <a:rPr lang="it-IT" sz="2800" b="1" dirty="0">
                <a:solidFill>
                  <a:srgbClr val="0A7736"/>
                </a:solidFill>
                <a:ea typeface="Times New Roman" pitchFamily="18" charset="0"/>
                <a:cs typeface="Times New Roman" pitchFamily="18" charset="0"/>
              </a:rPr>
              <a:t> </a:t>
            </a:r>
            <a:r>
              <a:rPr lang="it-IT" sz="2800" dirty="0">
                <a:ea typeface="Times New Roman" pitchFamily="18" charset="0"/>
                <a:cs typeface="Times New Roman" pitchFamily="18" charset="0"/>
              </a:rPr>
              <a:t>ma valorizzando al meglio gli strumenti o i documenti già in uso</a:t>
            </a:r>
            <a:r>
              <a:rPr lang="it-IT" sz="2800" dirty="0"/>
              <a:t>. </a:t>
            </a:r>
          </a:p>
        </p:txBody>
      </p:sp>
      <p:sp>
        <p:nvSpPr>
          <p:cNvPr id="4" name="Title 3"/>
          <p:cNvSpPr txBox="1">
            <a:spLocks/>
          </p:cNvSpPr>
          <p:nvPr/>
        </p:nvSpPr>
        <p:spPr bwMode="black">
          <a:xfrm>
            <a:off x="1496911" y="14748"/>
            <a:ext cx="7162800" cy="430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defTabSz="4572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defTabSz="4572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defTabSz="4572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defTabSz="4572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it-IT" sz="2000" b="1" dirty="0">
                <a:solidFill>
                  <a:srgbClr val="0A7736"/>
                </a:solidFill>
                <a:ea typeface="HP Simplified"/>
              </a:rPr>
              <a:t>Il disegno</a:t>
            </a:r>
            <a:endParaRPr lang="en-US" altLang="it-IT" sz="2000" b="1" dirty="0">
              <a:solidFill>
                <a:srgbClr val="0A7736"/>
              </a:solidFill>
              <a:ea typeface="HP Simplified"/>
            </a:endParaRPr>
          </a:p>
        </p:txBody>
      </p:sp>
    </p:spTree>
    <p:extLst>
      <p:ext uri="{BB962C8B-B14F-4D97-AF65-F5344CB8AC3E}">
        <p14:creationId xmlns:p14="http://schemas.microsoft.com/office/powerpoint/2010/main" val="3605654566"/>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asellaDiTesto 5"/>
          <p:cNvSpPr txBox="1"/>
          <p:nvPr/>
        </p:nvSpPr>
        <p:spPr>
          <a:xfrm>
            <a:off x="358872" y="800403"/>
            <a:ext cx="8292973" cy="3816429"/>
          </a:xfrm>
          <a:prstGeom prst="rect">
            <a:avLst/>
          </a:prstGeom>
          <a:noFill/>
        </p:spPr>
        <p:txBody>
          <a:bodyPr wrap="square" rtlCol="0">
            <a:spAutoFit/>
          </a:bodyPr>
          <a:lstStyle/>
          <a:p>
            <a:pPr marL="285750" indent="-285750" algn="just">
              <a:buFont typeface="Wingdings" panose="05000000000000000000" pitchFamily="2" charset="2"/>
              <a:buChar char="q"/>
            </a:pPr>
            <a:r>
              <a:rPr lang="it-IT" sz="2200" b="1" dirty="0">
                <a:solidFill>
                  <a:srgbClr val="0A7736"/>
                </a:solidFill>
                <a:ea typeface="HP Simplified"/>
              </a:rPr>
              <a:t>Punto di partenza è l’autovalutazione del Dirigente</a:t>
            </a:r>
            <a:r>
              <a:rPr lang="it-IT" sz="2200" b="1" dirty="0">
                <a:solidFill>
                  <a:srgbClr val="0A7736"/>
                </a:solidFill>
                <a:ea typeface="Times New Roman" pitchFamily="18" charset="0"/>
                <a:cs typeface="Times New Roman" pitchFamily="18" charset="0"/>
              </a:rPr>
              <a:t>, </a:t>
            </a:r>
            <a:r>
              <a:rPr lang="it-IT" sz="2200" dirty="0">
                <a:ea typeface="Times New Roman" pitchFamily="18" charset="0"/>
                <a:cs typeface="Times New Roman" pitchFamily="18" charset="0"/>
              </a:rPr>
              <a:t>attraverso un modello comune di riferimento a livello nazionale con dati ed evidenze controllabili, così come è avvenuto per il procedimento di valutazione delle Istituzioni scolastiche (art. 6 DPR 80/2013). </a:t>
            </a:r>
          </a:p>
          <a:p>
            <a:pPr marL="285750" indent="-285750" algn="just">
              <a:buFont typeface="Wingdings" panose="05000000000000000000" pitchFamily="2" charset="2"/>
              <a:buChar char="q"/>
            </a:pPr>
            <a:endParaRPr lang="it-IT" sz="2200" dirty="0">
              <a:ea typeface="Times New Roman" pitchFamily="18" charset="0"/>
              <a:cs typeface="Times New Roman" pitchFamily="18" charset="0"/>
            </a:endParaRPr>
          </a:p>
          <a:p>
            <a:pPr marL="285750" indent="-285750" algn="just">
              <a:buFont typeface="Wingdings" panose="05000000000000000000" pitchFamily="2" charset="2"/>
              <a:buChar char="q"/>
            </a:pPr>
            <a:r>
              <a:rPr lang="it-IT" sz="2200" b="1" dirty="0">
                <a:solidFill>
                  <a:srgbClr val="0A7736"/>
                </a:solidFill>
                <a:ea typeface="HP Simplified"/>
              </a:rPr>
              <a:t>Riferimento finale per la valutazione </a:t>
            </a:r>
            <a:r>
              <a:rPr lang="it-IT" sz="2200" dirty="0">
                <a:ea typeface="Times New Roman" pitchFamily="18" charset="0"/>
                <a:cs typeface="Times New Roman" pitchFamily="18" charset="0"/>
              </a:rPr>
              <a:t>è il riscontro annuale sugli </a:t>
            </a:r>
            <a:r>
              <a:rPr lang="it-IT" sz="2200" b="1" dirty="0" smtClean="0">
                <a:ea typeface="Times New Roman" pitchFamily="18" charset="0"/>
                <a:cs typeface="Times New Roman" pitchFamily="18" charset="0"/>
              </a:rPr>
              <a:t>obiettivi </a:t>
            </a:r>
            <a:r>
              <a:rPr lang="it-IT" sz="2200" b="1" dirty="0">
                <a:ea typeface="Times New Roman" pitchFamily="18" charset="0"/>
                <a:cs typeface="Times New Roman" pitchFamily="18" charset="0"/>
              </a:rPr>
              <a:t>di processo realizzati </a:t>
            </a:r>
            <a:r>
              <a:rPr lang="it-IT" sz="2200" dirty="0">
                <a:ea typeface="Times New Roman" pitchFamily="18" charset="0"/>
                <a:cs typeface="Times New Roman" pitchFamily="18" charset="0"/>
              </a:rPr>
              <a:t>(“</a:t>
            </a:r>
            <a:r>
              <a:rPr lang="it-IT" sz="2200" i="1" dirty="0">
                <a:ea typeface="Times New Roman" pitchFamily="18" charset="0"/>
                <a:cs typeface="Times New Roman" pitchFamily="18" charset="0"/>
              </a:rPr>
              <a:t>specificità delle proprie funzioni</a:t>
            </a:r>
            <a:r>
              <a:rPr lang="it-IT" sz="2200" dirty="0">
                <a:ea typeface="Times New Roman" pitchFamily="18" charset="0"/>
                <a:cs typeface="Times New Roman" pitchFamily="18" charset="0"/>
              </a:rPr>
              <a:t>”) </a:t>
            </a:r>
            <a:r>
              <a:rPr lang="it-IT" sz="2200" dirty="0" smtClean="0">
                <a:ea typeface="Times New Roman" pitchFamily="18" charset="0"/>
                <a:cs typeface="Times New Roman" pitchFamily="18" charset="0"/>
              </a:rPr>
              <a:t>e </a:t>
            </a:r>
            <a:r>
              <a:rPr lang="it-IT" sz="2200" b="1" dirty="0">
                <a:ea typeface="Times New Roman" pitchFamily="18" charset="0"/>
                <a:cs typeface="Times New Roman" pitchFamily="18" charset="0"/>
              </a:rPr>
              <a:t>gli obiettivi di risultato raggiunti </a:t>
            </a:r>
            <a:r>
              <a:rPr lang="it-IT" sz="2200" dirty="0">
                <a:ea typeface="Times New Roman" pitchFamily="18" charset="0"/>
                <a:cs typeface="Times New Roman" pitchFamily="18" charset="0"/>
              </a:rPr>
              <a:t>(“</a:t>
            </a:r>
            <a:r>
              <a:rPr lang="it-IT" sz="2200" i="1" dirty="0">
                <a:ea typeface="Times New Roman" pitchFamily="18" charset="0"/>
                <a:cs typeface="Times New Roman" pitchFamily="18" charset="0"/>
              </a:rPr>
              <a:t>contributo del dirigente al perseguimento dei risultati per il miglioramento del servizio scolastico previsti nel rapporto di autovalutazione</a:t>
            </a:r>
            <a:r>
              <a:rPr lang="it-IT" sz="2200" dirty="0">
                <a:ea typeface="Times New Roman" pitchFamily="18" charset="0"/>
                <a:cs typeface="Times New Roman" pitchFamily="18" charset="0"/>
              </a:rPr>
              <a:t>”). </a:t>
            </a:r>
            <a:endParaRPr lang="it-IT" sz="2200" b="1" dirty="0">
              <a:solidFill>
                <a:srgbClr val="C00000"/>
              </a:solidFill>
              <a:ea typeface="Times New Roman" pitchFamily="18" charset="0"/>
              <a:cs typeface="Times New Roman" pitchFamily="18" charset="0"/>
            </a:endParaRPr>
          </a:p>
        </p:txBody>
      </p:sp>
      <p:sp>
        <p:nvSpPr>
          <p:cNvPr id="4" name="Title 3"/>
          <p:cNvSpPr txBox="1">
            <a:spLocks/>
          </p:cNvSpPr>
          <p:nvPr/>
        </p:nvSpPr>
        <p:spPr bwMode="black">
          <a:xfrm>
            <a:off x="1496911" y="14748"/>
            <a:ext cx="7162800" cy="430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defTabSz="4572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defTabSz="4572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defTabSz="4572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defTabSz="4572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it-IT" sz="2000" b="1" dirty="0">
                <a:solidFill>
                  <a:srgbClr val="0A7736"/>
                </a:solidFill>
                <a:ea typeface="HP Simplified"/>
              </a:rPr>
              <a:t>Il disegno</a:t>
            </a:r>
            <a:endParaRPr lang="en-US" altLang="it-IT" sz="2000" b="1" dirty="0">
              <a:solidFill>
                <a:srgbClr val="0A7736"/>
              </a:solidFill>
              <a:ea typeface="HP Simplified"/>
            </a:endParaRPr>
          </a:p>
        </p:txBody>
      </p:sp>
    </p:spTree>
    <p:extLst>
      <p:ext uri="{BB962C8B-B14F-4D97-AF65-F5344CB8AC3E}">
        <p14:creationId xmlns:p14="http://schemas.microsoft.com/office/powerpoint/2010/main" val="1564467594"/>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asellaDiTesto 5"/>
          <p:cNvSpPr txBox="1"/>
          <p:nvPr/>
        </p:nvSpPr>
        <p:spPr>
          <a:xfrm>
            <a:off x="358872" y="800403"/>
            <a:ext cx="8292973" cy="3908762"/>
          </a:xfrm>
          <a:prstGeom prst="rect">
            <a:avLst/>
          </a:prstGeom>
          <a:noFill/>
        </p:spPr>
        <p:txBody>
          <a:bodyPr wrap="square" rtlCol="0">
            <a:spAutoFit/>
          </a:bodyPr>
          <a:lstStyle/>
          <a:p>
            <a:pPr marL="285750" indent="-285750" algn="just">
              <a:buFont typeface="Wingdings" panose="05000000000000000000" pitchFamily="2" charset="2"/>
              <a:buChar char="q"/>
            </a:pPr>
            <a:r>
              <a:rPr lang="it-IT" b="1" dirty="0">
                <a:solidFill>
                  <a:srgbClr val="0A7736"/>
                </a:solidFill>
                <a:ea typeface="HP Simplified"/>
              </a:rPr>
              <a:t>I Dirigenti scolastici contribuiscono al perseguimento degli obiettivi attraverso “la specificità delle proprie funzioni”, </a:t>
            </a:r>
            <a:r>
              <a:rPr lang="it-IT" dirty="0"/>
              <a:t>di conseguenza la valutazione non può essere fondata esclusivamente sul raggiungimento degli obiettivi, ma deve considerare innanzitutto </a:t>
            </a:r>
            <a:r>
              <a:rPr lang="it-IT" dirty="0">
                <a:ea typeface="Times New Roman" pitchFamily="18" charset="0"/>
                <a:cs typeface="Times New Roman" pitchFamily="18" charset="0"/>
              </a:rPr>
              <a:t>lo specifico dell’azione dirigenziale finalizzata al loro </a:t>
            </a:r>
            <a:r>
              <a:rPr lang="it-IT" b="1" dirty="0">
                <a:solidFill>
                  <a:srgbClr val="0A7736"/>
                </a:solidFill>
                <a:ea typeface="HP Simplified"/>
              </a:rPr>
              <a:t>perseguimento</a:t>
            </a:r>
            <a:r>
              <a:rPr lang="it-IT" dirty="0">
                <a:ea typeface="Times New Roman" pitchFamily="18" charset="0"/>
                <a:cs typeface="Times New Roman" pitchFamily="18" charset="0"/>
              </a:rPr>
              <a:t> e, in particolare, i criteri generali riportati nel comma 93:</a:t>
            </a:r>
            <a:endParaRPr lang="it-IT" dirty="0"/>
          </a:p>
          <a:p>
            <a:pPr marL="342900" indent="-342900" algn="just">
              <a:buAutoNum type="alphaLcPeriod"/>
            </a:pPr>
            <a:endParaRPr lang="it-IT" sz="2000" dirty="0"/>
          </a:p>
          <a:p>
            <a:pPr marL="800100" lvl="1" indent="-342900" algn="just">
              <a:buAutoNum type="alphaLcPeriod"/>
            </a:pPr>
            <a:r>
              <a:rPr lang="it-IT" sz="2000" i="1" dirty="0"/>
              <a:t>competenze gestionali ed organizzative …</a:t>
            </a:r>
          </a:p>
          <a:p>
            <a:pPr marL="800100" lvl="1" indent="-342900" algn="just">
              <a:buAutoNum type="alphaLcPeriod"/>
            </a:pPr>
            <a:r>
              <a:rPr lang="it-IT" sz="2000" i="1" dirty="0"/>
              <a:t>valorizzazione dell’impegno e dei meriti professionali del personale …</a:t>
            </a:r>
          </a:p>
          <a:p>
            <a:pPr marL="800100" lvl="1" indent="-342900" algn="just">
              <a:buAutoNum type="alphaLcPeriod"/>
            </a:pPr>
            <a:r>
              <a:rPr lang="it-IT" sz="2000" i="1" dirty="0"/>
              <a:t>apprezzamento dell’operato … </a:t>
            </a:r>
          </a:p>
          <a:p>
            <a:pPr marL="800100" lvl="1" indent="-342900" algn="just">
              <a:buAutoNum type="alphaLcPeriod"/>
            </a:pPr>
            <a:r>
              <a:rPr lang="it-IT" sz="2000" i="1" dirty="0"/>
              <a:t>contributo al miglioramento …</a:t>
            </a:r>
          </a:p>
          <a:p>
            <a:pPr marL="800100" lvl="1" indent="-342900" algn="just">
              <a:buAutoNum type="alphaLcPeriod"/>
            </a:pPr>
            <a:r>
              <a:rPr lang="it-IT" sz="2000" i="1" dirty="0"/>
              <a:t>direzione unitaria della scuola, promozione della </a:t>
            </a:r>
            <a:r>
              <a:rPr lang="it-IT" sz="2000" i="1" dirty="0" smtClean="0"/>
              <a:t>partecipazione</a:t>
            </a:r>
            <a:endParaRPr lang="it-IT" sz="2000" i="1" dirty="0"/>
          </a:p>
        </p:txBody>
      </p:sp>
      <p:sp>
        <p:nvSpPr>
          <p:cNvPr id="4" name="Title 3"/>
          <p:cNvSpPr txBox="1">
            <a:spLocks/>
          </p:cNvSpPr>
          <p:nvPr/>
        </p:nvSpPr>
        <p:spPr bwMode="black">
          <a:xfrm>
            <a:off x="1496911" y="14748"/>
            <a:ext cx="7162800" cy="430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defTabSz="4572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defTabSz="4572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defTabSz="4572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defTabSz="4572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it-IT" sz="2000" b="1" dirty="0">
                <a:solidFill>
                  <a:srgbClr val="0A7736"/>
                </a:solidFill>
                <a:ea typeface="HP Simplified"/>
              </a:rPr>
              <a:t>Il disegno</a:t>
            </a:r>
            <a:endParaRPr lang="en-US" altLang="it-IT" sz="2000" b="1" dirty="0">
              <a:solidFill>
                <a:srgbClr val="0A7736"/>
              </a:solidFill>
              <a:ea typeface="HP Simplified"/>
            </a:endParaRPr>
          </a:p>
        </p:txBody>
      </p:sp>
    </p:spTree>
    <p:extLst>
      <p:ext uri="{BB962C8B-B14F-4D97-AF65-F5344CB8AC3E}">
        <p14:creationId xmlns:p14="http://schemas.microsoft.com/office/powerpoint/2010/main" val="105154925"/>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546100" y="1054100"/>
            <a:ext cx="8191500" cy="3390900"/>
          </a:xfrm>
          <a:prstGeom prst="rect">
            <a:avLst/>
          </a:prstGeom>
          <a:solidFill>
            <a:schemeClr val="bg1">
              <a:lumMod val="8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dirty="0"/>
          </a:p>
        </p:txBody>
      </p:sp>
      <p:sp>
        <p:nvSpPr>
          <p:cNvPr id="2" name="Rectangle 1"/>
          <p:cNvSpPr/>
          <p:nvPr/>
        </p:nvSpPr>
        <p:spPr>
          <a:xfrm>
            <a:off x="927100" y="1179689"/>
            <a:ext cx="773011" cy="3082636"/>
          </a:xfrm>
          <a:prstGeom prst="rect">
            <a:avLst/>
          </a:prstGeom>
          <a:solidFill>
            <a:schemeClr val="bg1"/>
          </a:solidFill>
          <a:ln w="19050">
            <a:solidFill>
              <a:srgbClr val="0A7736"/>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it-IT" sz="2400" b="1" dirty="0" smtClean="0">
                <a:solidFill>
                  <a:srgbClr val="0A7736"/>
                </a:solidFill>
                <a:latin typeface="Arial" panose="020B0604020202020204" pitchFamily="34" charset="0"/>
                <a:cs typeface="Arial" panose="020B0604020202020204" pitchFamily="34" charset="0"/>
              </a:rPr>
              <a:t>1</a:t>
            </a:r>
            <a:endParaRPr lang="it-IT" sz="2400" b="1" dirty="0">
              <a:solidFill>
                <a:srgbClr val="0A7736"/>
              </a:solidFill>
              <a:latin typeface="Arial" panose="020B0604020202020204" pitchFamily="34" charset="0"/>
              <a:cs typeface="Arial" panose="020B0604020202020204" pitchFamily="34" charset="0"/>
            </a:endParaRPr>
          </a:p>
        </p:txBody>
      </p:sp>
      <p:sp>
        <p:nvSpPr>
          <p:cNvPr id="6" name="Rectangle 5"/>
          <p:cNvSpPr/>
          <p:nvPr/>
        </p:nvSpPr>
        <p:spPr>
          <a:xfrm>
            <a:off x="1803400" y="1179689"/>
            <a:ext cx="4533900" cy="3082636"/>
          </a:xfrm>
          <a:prstGeom prst="rect">
            <a:avLst/>
          </a:prstGeom>
          <a:solidFill>
            <a:schemeClr val="bg1"/>
          </a:solidFill>
          <a:ln w="19050">
            <a:solidFill>
              <a:srgbClr val="0A7736"/>
            </a:solidFill>
          </a:ln>
          <a:effectLst/>
        </p:spPr>
        <p:style>
          <a:lnRef idx="1">
            <a:schemeClr val="accent1"/>
          </a:lnRef>
          <a:fillRef idx="3">
            <a:schemeClr val="accent1"/>
          </a:fillRef>
          <a:effectRef idx="2">
            <a:schemeClr val="accent1"/>
          </a:effectRef>
          <a:fontRef idx="minor">
            <a:schemeClr val="lt1"/>
          </a:fontRef>
        </p:style>
        <p:txBody>
          <a:bodyPr rtlCol="0" anchor="ctr"/>
          <a:lstStyle/>
          <a:p>
            <a:pPr lvl="0" algn="just"/>
            <a:r>
              <a:rPr lang="it-IT" sz="2200" b="1" dirty="0">
                <a:solidFill>
                  <a:schemeClr val="tx1"/>
                </a:solidFill>
                <a:latin typeface="Arial" panose="020B0604020202020204" pitchFamily="34" charset="0"/>
                <a:cs typeface="Arial" panose="020B0604020202020204" pitchFamily="34" charset="0"/>
              </a:rPr>
              <a:t>Definizione </a:t>
            </a:r>
            <a:r>
              <a:rPr lang="it-IT" sz="2200" b="1" dirty="0" smtClean="0">
                <a:solidFill>
                  <a:schemeClr val="tx1"/>
                </a:solidFill>
                <a:latin typeface="Arial" panose="020B0604020202020204" pitchFamily="34" charset="0"/>
                <a:cs typeface="Arial" panose="020B0604020202020204" pitchFamily="34" charset="0"/>
              </a:rPr>
              <a:t>degli </a:t>
            </a:r>
            <a:r>
              <a:rPr lang="it-IT" sz="2200" b="1" dirty="0">
                <a:solidFill>
                  <a:schemeClr val="tx1"/>
                </a:solidFill>
                <a:latin typeface="Arial" panose="020B0604020202020204" pitchFamily="34" charset="0"/>
                <a:cs typeface="Arial" panose="020B0604020202020204" pitchFamily="34" charset="0"/>
              </a:rPr>
              <a:t>obiettivi </a:t>
            </a:r>
            <a:r>
              <a:rPr lang="it-IT" sz="2200" dirty="0">
                <a:solidFill>
                  <a:schemeClr val="tx1"/>
                </a:solidFill>
                <a:latin typeface="Arial" panose="020B0604020202020204" pitchFamily="34" charset="0"/>
                <a:cs typeface="Arial" panose="020B0604020202020204" pitchFamily="34" charset="0"/>
              </a:rPr>
              <a:t>da parte del Direttore dell’USR attraverso le priorità pervenute dal RAV, le priorità nazionali individuate dal Ministro ed eventuali obiettivi a livello di USR</a:t>
            </a:r>
            <a:endParaRPr lang="it-IT" sz="2200" dirty="0">
              <a:latin typeface="Arial" panose="020B0604020202020204" pitchFamily="34" charset="0"/>
              <a:cs typeface="Arial" panose="020B0604020202020204" pitchFamily="34" charset="0"/>
            </a:endParaRPr>
          </a:p>
        </p:txBody>
      </p:sp>
      <p:sp>
        <p:nvSpPr>
          <p:cNvPr id="7" name="Rectangle 6"/>
          <p:cNvSpPr/>
          <p:nvPr/>
        </p:nvSpPr>
        <p:spPr>
          <a:xfrm>
            <a:off x="6413500" y="1179689"/>
            <a:ext cx="2057400" cy="3082636"/>
          </a:xfrm>
          <a:prstGeom prst="rect">
            <a:avLst/>
          </a:prstGeom>
          <a:solidFill>
            <a:srgbClr val="CBDACD"/>
          </a:solidFill>
          <a:ln>
            <a:solidFill>
              <a:srgbClr val="0A7736"/>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it-IT" sz="2000" b="1" dirty="0">
                <a:solidFill>
                  <a:schemeClr val="tx1"/>
                </a:solidFill>
                <a:latin typeface="Arial" panose="020B0604020202020204" pitchFamily="34" charset="0"/>
                <a:cs typeface="Arial" panose="020B0604020202020204" pitchFamily="34" charset="0"/>
              </a:rPr>
              <a:t>ENTRO </a:t>
            </a:r>
          </a:p>
          <a:p>
            <a:pPr algn="ctr"/>
            <a:r>
              <a:rPr lang="it-IT" sz="2000" b="1" dirty="0">
                <a:solidFill>
                  <a:schemeClr val="tx1"/>
                </a:solidFill>
                <a:latin typeface="Arial" panose="020B0604020202020204" pitchFamily="34" charset="0"/>
                <a:cs typeface="Arial" panose="020B0604020202020204" pitchFamily="34" charset="0"/>
              </a:rPr>
              <a:t>SETTEMBRE</a:t>
            </a:r>
          </a:p>
          <a:p>
            <a:pPr algn="ctr"/>
            <a:r>
              <a:rPr lang="it-IT" sz="2000" b="1" dirty="0" smtClean="0">
                <a:solidFill>
                  <a:schemeClr val="tx1"/>
                </a:solidFill>
                <a:latin typeface="Arial" panose="020B0604020202020204" pitchFamily="34" charset="0"/>
                <a:cs typeface="Arial" panose="020B0604020202020204" pitchFamily="34" charset="0"/>
              </a:rPr>
              <a:t>2016</a:t>
            </a:r>
          </a:p>
          <a:p>
            <a:pPr algn="ctr"/>
            <a:endParaRPr lang="it-IT" sz="2000" b="1" dirty="0">
              <a:solidFill>
                <a:schemeClr val="tx1"/>
              </a:solidFill>
              <a:latin typeface="Arial" panose="020B0604020202020204" pitchFamily="34" charset="0"/>
              <a:cs typeface="Arial" panose="020B0604020202020204" pitchFamily="34" charset="0"/>
            </a:endParaRPr>
          </a:p>
        </p:txBody>
      </p:sp>
      <p:sp>
        <p:nvSpPr>
          <p:cNvPr id="8" name="Rectangle 7"/>
          <p:cNvSpPr/>
          <p:nvPr/>
        </p:nvSpPr>
        <p:spPr>
          <a:xfrm>
            <a:off x="371080" y="562897"/>
            <a:ext cx="3122971" cy="400110"/>
          </a:xfrm>
          <a:prstGeom prst="rect">
            <a:avLst/>
          </a:prstGeom>
        </p:spPr>
        <p:txBody>
          <a:bodyPr wrap="none">
            <a:spAutoFit/>
          </a:bodyPr>
          <a:lstStyle/>
          <a:p>
            <a:r>
              <a:rPr lang="it-IT" b="1" dirty="0">
                <a:solidFill>
                  <a:srgbClr val="0A7736"/>
                </a:solidFill>
                <a:ea typeface="HP Simplified"/>
              </a:rPr>
              <a:t> </a:t>
            </a:r>
            <a:r>
              <a:rPr lang="it-IT" sz="2000" b="1" i="1" dirty="0" smtClean="0">
                <a:solidFill>
                  <a:srgbClr val="0A7736"/>
                </a:solidFill>
                <a:ea typeface="HP Simplified"/>
              </a:rPr>
              <a:t>In </a:t>
            </a:r>
            <a:r>
              <a:rPr lang="it-IT" sz="2000" b="1" i="1" dirty="0">
                <a:solidFill>
                  <a:srgbClr val="0A7736"/>
                </a:solidFill>
                <a:ea typeface="HP Simplified"/>
              </a:rPr>
              <a:t>sintesi: sei passaggi </a:t>
            </a:r>
            <a:endParaRPr lang="it-IT" i="1" dirty="0">
              <a:solidFill>
                <a:srgbClr val="0A7736"/>
              </a:solidFill>
            </a:endParaRPr>
          </a:p>
        </p:txBody>
      </p:sp>
      <p:sp>
        <p:nvSpPr>
          <p:cNvPr id="9" name="Title 3"/>
          <p:cNvSpPr txBox="1">
            <a:spLocks/>
          </p:cNvSpPr>
          <p:nvPr/>
        </p:nvSpPr>
        <p:spPr bwMode="black">
          <a:xfrm>
            <a:off x="1496911" y="14748"/>
            <a:ext cx="7162800" cy="430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defTabSz="4572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defTabSz="4572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defTabSz="4572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defTabSz="4572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it-IT" sz="2000" b="1" dirty="0">
                <a:solidFill>
                  <a:srgbClr val="0A7736"/>
                </a:solidFill>
                <a:ea typeface="HP Simplified"/>
              </a:rPr>
              <a:t>Il disegno di valutazione</a:t>
            </a:r>
            <a:endParaRPr lang="en-US" altLang="it-IT" sz="2000" b="1" dirty="0">
              <a:solidFill>
                <a:srgbClr val="0A7736"/>
              </a:solidFill>
              <a:ea typeface="HP Simplified"/>
            </a:endParaRPr>
          </a:p>
        </p:txBody>
      </p:sp>
    </p:spTree>
    <p:extLst>
      <p:ext uri="{BB962C8B-B14F-4D97-AF65-F5344CB8AC3E}">
        <p14:creationId xmlns:p14="http://schemas.microsoft.com/office/powerpoint/2010/main" val="2005474715"/>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546100" y="1054100"/>
            <a:ext cx="8191500" cy="3390900"/>
          </a:xfrm>
          <a:prstGeom prst="rect">
            <a:avLst/>
          </a:prstGeom>
          <a:solidFill>
            <a:schemeClr val="bg1">
              <a:lumMod val="8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a:p>
        </p:txBody>
      </p:sp>
      <p:sp>
        <p:nvSpPr>
          <p:cNvPr id="2" name="Rectangle 1"/>
          <p:cNvSpPr/>
          <p:nvPr/>
        </p:nvSpPr>
        <p:spPr>
          <a:xfrm>
            <a:off x="927100" y="1179689"/>
            <a:ext cx="773011" cy="3082636"/>
          </a:xfrm>
          <a:prstGeom prst="rect">
            <a:avLst/>
          </a:prstGeom>
          <a:solidFill>
            <a:schemeClr val="bg1"/>
          </a:solidFill>
          <a:ln w="19050">
            <a:solidFill>
              <a:srgbClr val="0A7736"/>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it-IT" sz="2400" b="1" dirty="0">
                <a:solidFill>
                  <a:srgbClr val="0A7736"/>
                </a:solidFill>
                <a:latin typeface="Arial" panose="020B0604020202020204" pitchFamily="34" charset="0"/>
                <a:cs typeface="Arial" panose="020B0604020202020204" pitchFamily="34" charset="0"/>
              </a:rPr>
              <a:t>2</a:t>
            </a:r>
          </a:p>
        </p:txBody>
      </p:sp>
      <p:sp>
        <p:nvSpPr>
          <p:cNvPr id="6" name="Rectangle 5"/>
          <p:cNvSpPr/>
          <p:nvPr/>
        </p:nvSpPr>
        <p:spPr>
          <a:xfrm>
            <a:off x="1803400" y="1179689"/>
            <a:ext cx="4533900" cy="3082636"/>
          </a:xfrm>
          <a:prstGeom prst="rect">
            <a:avLst/>
          </a:prstGeom>
          <a:solidFill>
            <a:schemeClr val="bg1"/>
          </a:solidFill>
          <a:ln w="19050">
            <a:solidFill>
              <a:srgbClr val="0A7736"/>
            </a:solidFill>
          </a:ln>
          <a:effectLst/>
        </p:spPr>
        <p:style>
          <a:lnRef idx="1">
            <a:schemeClr val="accent1"/>
          </a:lnRef>
          <a:fillRef idx="3">
            <a:schemeClr val="accent1"/>
          </a:fillRef>
          <a:effectRef idx="2">
            <a:schemeClr val="accent1"/>
          </a:effectRef>
          <a:fontRef idx="minor">
            <a:schemeClr val="lt1"/>
          </a:fontRef>
        </p:style>
        <p:txBody>
          <a:bodyPr rtlCol="0" anchor="ctr"/>
          <a:lstStyle/>
          <a:p>
            <a:pPr lvl="0" algn="just"/>
            <a:r>
              <a:rPr lang="it-IT" sz="2200" b="1" dirty="0">
                <a:solidFill>
                  <a:schemeClr val="tx1"/>
                </a:solidFill>
                <a:latin typeface="Arial" panose="020B0604020202020204" pitchFamily="34" charset="0"/>
                <a:cs typeface="Arial" panose="020B0604020202020204" pitchFamily="34" charset="0"/>
              </a:rPr>
              <a:t>Formulazione del Piano di valutazione </a:t>
            </a:r>
            <a:r>
              <a:rPr lang="it-IT" sz="2200" dirty="0">
                <a:solidFill>
                  <a:schemeClr val="tx1"/>
                </a:solidFill>
                <a:latin typeface="Arial" panose="020B0604020202020204" pitchFamily="34" charset="0"/>
                <a:cs typeface="Arial" panose="020B0604020202020204" pitchFamily="34" charset="0"/>
              </a:rPr>
              <a:t>da parte del coordinatore del servizio ispettivo e approvazione da parte del D.USR (Piano di valutazione: abbinamento Nuclei e DS e visite)</a:t>
            </a:r>
            <a:endParaRPr lang="it-IT" sz="2200" dirty="0">
              <a:latin typeface="Arial" panose="020B0604020202020204" pitchFamily="34" charset="0"/>
              <a:cs typeface="Arial" panose="020B0604020202020204" pitchFamily="34" charset="0"/>
            </a:endParaRPr>
          </a:p>
        </p:txBody>
      </p:sp>
      <p:sp>
        <p:nvSpPr>
          <p:cNvPr id="7" name="Rectangle 6"/>
          <p:cNvSpPr/>
          <p:nvPr/>
        </p:nvSpPr>
        <p:spPr>
          <a:xfrm>
            <a:off x="6413500" y="1179689"/>
            <a:ext cx="2057400" cy="3082636"/>
          </a:xfrm>
          <a:prstGeom prst="rect">
            <a:avLst/>
          </a:prstGeom>
          <a:solidFill>
            <a:srgbClr val="CBDACD"/>
          </a:solidFill>
          <a:ln>
            <a:solidFill>
              <a:srgbClr val="0A7736"/>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it-IT" sz="2000" b="1" dirty="0">
                <a:solidFill>
                  <a:schemeClr val="tx1"/>
                </a:solidFill>
                <a:latin typeface="Arial" panose="020B0604020202020204" pitchFamily="34" charset="0"/>
                <a:cs typeface="Arial" panose="020B0604020202020204" pitchFamily="34" charset="0"/>
              </a:rPr>
              <a:t>ENTRO DICEMBRE</a:t>
            </a:r>
          </a:p>
          <a:p>
            <a:pPr algn="ctr"/>
            <a:r>
              <a:rPr lang="it-IT" sz="2000" b="1" dirty="0">
                <a:solidFill>
                  <a:schemeClr val="tx1"/>
                </a:solidFill>
                <a:latin typeface="Arial" panose="020B0604020202020204" pitchFamily="34" charset="0"/>
                <a:cs typeface="Arial" panose="020B0604020202020204" pitchFamily="34" charset="0"/>
              </a:rPr>
              <a:t>2016</a:t>
            </a:r>
          </a:p>
        </p:txBody>
      </p:sp>
      <p:sp>
        <p:nvSpPr>
          <p:cNvPr id="8" name="Title 3"/>
          <p:cNvSpPr txBox="1">
            <a:spLocks/>
          </p:cNvSpPr>
          <p:nvPr/>
        </p:nvSpPr>
        <p:spPr bwMode="black">
          <a:xfrm>
            <a:off x="1496911" y="14748"/>
            <a:ext cx="7162800" cy="430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defTabSz="4572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defTabSz="4572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defTabSz="4572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defTabSz="4572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it-IT" sz="2000" b="1" dirty="0">
                <a:solidFill>
                  <a:srgbClr val="0A7736"/>
                </a:solidFill>
                <a:ea typeface="HP Simplified"/>
              </a:rPr>
              <a:t>Il disegno di valutazione</a:t>
            </a:r>
            <a:endParaRPr lang="en-US" altLang="it-IT" sz="2000" b="1" dirty="0">
              <a:solidFill>
                <a:srgbClr val="0A7736"/>
              </a:solidFill>
              <a:ea typeface="HP Simplified"/>
            </a:endParaRPr>
          </a:p>
        </p:txBody>
      </p:sp>
    </p:spTree>
    <p:extLst>
      <p:ext uri="{BB962C8B-B14F-4D97-AF65-F5344CB8AC3E}">
        <p14:creationId xmlns:p14="http://schemas.microsoft.com/office/powerpoint/2010/main" val="695015768"/>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546100" y="1054100"/>
            <a:ext cx="8191500" cy="3390900"/>
          </a:xfrm>
          <a:prstGeom prst="rect">
            <a:avLst/>
          </a:prstGeom>
          <a:solidFill>
            <a:schemeClr val="bg1">
              <a:lumMod val="8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a:p>
        </p:txBody>
      </p:sp>
      <p:sp>
        <p:nvSpPr>
          <p:cNvPr id="2" name="Rectangle 1"/>
          <p:cNvSpPr/>
          <p:nvPr/>
        </p:nvSpPr>
        <p:spPr>
          <a:xfrm>
            <a:off x="927100" y="1179689"/>
            <a:ext cx="773011" cy="3082636"/>
          </a:xfrm>
          <a:prstGeom prst="rect">
            <a:avLst/>
          </a:prstGeom>
          <a:solidFill>
            <a:schemeClr val="bg1"/>
          </a:solidFill>
          <a:ln w="19050">
            <a:solidFill>
              <a:srgbClr val="0A7736"/>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it-IT" sz="2400" b="1" dirty="0" smtClean="0">
                <a:solidFill>
                  <a:srgbClr val="0A7736"/>
                </a:solidFill>
                <a:latin typeface="Arial" panose="020B0604020202020204" pitchFamily="34" charset="0"/>
                <a:cs typeface="Arial" panose="020B0604020202020204" pitchFamily="34" charset="0"/>
              </a:rPr>
              <a:t>3</a:t>
            </a:r>
            <a:endParaRPr lang="it-IT" sz="2400" b="1" dirty="0">
              <a:solidFill>
                <a:srgbClr val="0A7736"/>
              </a:solidFill>
              <a:latin typeface="Arial" panose="020B0604020202020204" pitchFamily="34" charset="0"/>
              <a:cs typeface="Arial" panose="020B0604020202020204" pitchFamily="34" charset="0"/>
            </a:endParaRPr>
          </a:p>
        </p:txBody>
      </p:sp>
      <p:sp>
        <p:nvSpPr>
          <p:cNvPr id="6" name="Rectangle 5"/>
          <p:cNvSpPr/>
          <p:nvPr/>
        </p:nvSpPr>
        <p:spPr>
          <a:xfrm>
            <a:off x="1803400" y="1179689"/>
            <a:ext cx="4533900" cy="3082636"/>
          </a:xfrm>
          <a:prstGeom prst="rect">
            <a:avLst/>
          </a:prstGeom>
          <a:solidFill>
            <a:schemeClr val="bg1"/>
          </a:solidFill>
          <a:ln w="19050">
            <a:solidFill>
              <a:srgbClr val="0A7736"/>
            </a:solidFill>
          </a:ln>
          <a:effectLst/>
        </p:spPr>
        <p:style>
          <a:lnRef idx="1">
            <a:schemeClr val="accent1"/>
          </a:lnRef>
          <a:fillRef idx="3">
            <a:schemeClr val="accent1"/>
          </a:fillRef>
          <a:effectRef idx="2">
            <a:schemeClr val="accent1"/>
          </a:effectRef>
          <a:fontRef idx="minor">
            <a:schemeClr val="lt1"/>
          </a:fontRef>
        </p:style>
        <p:txBody>
          <a:bodyPr rtlCol="0" anchor="ctr"/>
          <a:lstStyle/>
          <a:p>
            <a:pPr lvl="0" algn="just"/>
            <a:r>
              <a:rPr lang="it-IT" sz="2200" b="1" dirty="0">
                <a:solidFill>
                  <a:schemeClr val="tx1"/>
                </a:solidFill>
                <a:latin typeface="Arial" panose="020B0604020202020204" pitchFamily="34" charset="0"/>
                <a:cs typeface="Arial" panose="020B0604020202020204" pitchFamily="34" charset="0"/>
              </a:rPr>
              <a:t>Autovalutazione annuale da parte del Dirigente </a:t>
            </a:r>
            <a:r>
              <a:rPr lang="it-IT" sz="2200" dirty="0">
                <a:solidFill>
                  <a:schemeClr val="tx1"/>
                </a:solidFill>
                <a:latin typeface="Arial" panose="020B0604020202020204" pitchFamily="34" charset="0"/>
                <a:cs typeface="Arial" panose="020B0604020202020204" pitchFamily="34" charset="0"/>
              </a:rPr>
              <a:t>attraverso un format comune, interno al </a:t>
            </a:r>
            <a:r>
              <a:rPr lang="it-IT" sz="2200" b="1" dirty="0">
                <a:solidFill>
                  <a:schemeClr val="tx1"/>
                </a:solidFill>
                <a:latin typeface="Arial" panose="020B0604020202020204" pitchFamily="34" charset="0"/>
                <a:cs typeface="Arial" panose="020B0604020202020204" pitchFamily="34" charset="0"/>
              </a:rPr>
              <a:t>Portfolio</a:t>
            </a:r>
            <a:r>
              <a:rPr lang="it-IT" sz="2200" dirty="0">
                <a:solidFill>
                  <a:schemeClr val="tx1"/>
                </a:solidFill>
                <a:latin typeface="Arial" panose="020B0604020202020204" pitchFamily="34" charset="0"/>
                <a:cs typeface="Arial" panose="020B0604020202020204" pitchFamily="34" charset="0"/>
              </a:rPr>
              <a:t> con curriculum professionale e documentazione delle azioni realizzate e dei risultati ottenuti con dati e evidenze a sistema ed eventuali richieste di integrazioni da parte del Nucleo.</a:t>
            </a:r>
          </a:p>
        </p:txBody>
      </p:sp>
      <p:sp>
        <p:nvSpPr>
          <p:cNvPr id="7" name="Rectangle 6"/>
          <p:cNvSpPr/>
          <p:nvPr/>
        </p:nvSpPr>
        <p:spPr>
          <a:xfrm>
            <a:off x="6413500" y="1179689"/>
            <a:ext cx="2057400" cy="3082636"/>
          </a:xfrm>
          <a:prstGeom prst="rect">
            <a:avLst/>
          </a:prstGeom>
          <a:solidFill>
            <a:srgbClr val="CBDACD"/>
          </a:solidFill>
          <a:ln>
            <a:solidFill>
              <a:srgbClr val="0A7736"/>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it-IT" sz="2000" b="1" dirty="0">
                <a:solidFill>
                  <a:schemeClr val="tx1"/>
                </a:solidFill>
                <a:latin typeface="Arial" panose="020B0604020202020204" pitchFamily="34" charset="0"/>
                <a:cs typeface="Arial" panose="020B0604020202020204" pitchFamily="34" charset="0"/>
              </a:rPr>
              <a:t>ENTRO</a:t>
            </a:r>
          </a:p>
          <a:p>
            <a:pPr algn="ctr"/>
            <a:r>
              <a:rPr lang="it-IT" sz="2000" b="1" dirty="0">
                <a:solidFill>
                  <a:schemeClr val="tx1"/>
                </a:solidFill>
                <a:latin typeface="Arial" panose="020B0604020202020204" pitchFamily="34" charset="0"/>
                <a:cs typeface="Arial" panose="020B0604020202020204" pitchFamily="34" charset="0"/>
              </a:rPr>
              <a:t>MAGGIO</a:t>
            </a:r>
          </a:p>
          <a:p>
            <a:pPr algn="ctr"/>
            <a:r>
              <a:rPr lang="it-IT" sz="2000" b="1" dirty="0">
                <a:solidFill>
                  <a:schemeClr val="tx1"/>
                </a:solidFill>
                <a:latin typeface="Arial" panose="020B0604020202020204" pitchFamily="34" charset="0"/>
                <a:cs typeface="Arial" panose="020B0604020202020204" pitchFamily="34" charset="0"/>
              </a:rPr>
              <a:t>2017 </a:t>
            </a:r>
          </a:p>
        </p:txBody>
      </p:sp>
      <p:sp>
        <p:nvSpPr>
          <p:cNvPr id="9" name="Rectangle 8"/>
          <p:cNvSpPr/>
          <p:nvPr/>
        </p:nvSpPr>
        <p:spPr>
          <a:xfrm>
            <a:off x="371080" y="562897"/>
            <a:ext cx="8475397" cy="400110"/>
          </a:xfrm>
          <a:prstGeom prst="rect">
            <a:avLst/>
          </a:prstGeom>
        </p:spPr>
        <p:txBody>
          <a:bodyPr wrap="none">
            <a:spAutoFit/>
          </a:bodyPr>
          <a:lstStyle/>
          <a:p>
            <a:r>
              <a:rPr lang="it-IT" b="1" dirty="0">
                <a:solidFill>
                  <a:srgbClr val="0A7736"/>
                </a:solidFill>
                <a:ea typeface="HP Simplified"/>
              </a:rPr>
              <a:t> </a:t>
            </a:r>
            <a:r>
              <a:rPr lang="it-IT" sz="2000" b="1" i="1" dirty="0" smtClean="0">
                <a:solidFill>
                  <a:srgbClr val="0A7736"/>
                </a:solidFill>
                <a:ea typeface="HP Simplified"/>
              </a:rPr>
              <a:t>Le </a:t>
            </a:r>
            <a:r>
              <a:rPr lang="it-IT" sz="2000" b="1" i="1" dirty="0">
                <a:solidFill>
                  <a:srgbClr val="0A7736"/>
                </a:solidFill>
                <a:ea typeface="HP Simplified"/>
              </a:rPr>
              <a:t>quattro fasi riassuntive sulla valutazione del dirigente scolastico</a:t>
            </a:r>
            <a:endParaRPr lang="it-IT" i="1" dirty="0">
              <a:solidFill>
                <a:srgbClr val="0A7736"/>
              </a:solidFill>
            </a:endParaRPr>
          </a:p>
        </p:txBody>
      </p:sp>
      <p:sp>
        <p:nvSpPr>
          <p:cNvPr id="8" name="Title 3"/>
          <p:cNvSpPr txBox="1">
            <a:spLocks/>
          </p:cNvSpPr>
          <p:nvPr/>
        </p:nvSpPr>
        <p:spPr bwMode="black">
          <a:xfrm>
            <a:off x="1496911" y="14748"/>
            <a:ext cx="7162800" cy="430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defTabSz="4572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defTabSz="4572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defTabSz="4572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defTabSz="4572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it-IT" sz="2000" b="1" dirty="0">
                <a:solidFill>
                  <a:srgbClr val="0A7736"/>
                </a:solidFill>
                <a:ea typeface="HP Simplified"/>
              </a:rPr>
              <a:t>Il disegno di valutazione</a:t>
            </a:r>
            <a:endParaRPr lang="en-US" altLang="it-IT" sz="2000" b="1" dirty="0">
              <a:solidFill>
                <a:srgbClr val="0A7736"/>
              </a:solidFill>
              <a:ea typeface="HP Simplified"/>
            </a:endParaRPr>
          </a:p>
        </p:txBody>
      </p:sp>
    </p:spTree>
    <p:extLst>
      <p:ext uri="{BB962C8B-B14F-4D97-AF65-F5344CB8AC3E}">
        <p14:creationId xmlns:p14="http://schemas.microsoft.com/office/powerpoint/2010/main" val="2837600846"/>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546100" y="1054100"/>
            <a:ext cx="8191500" cy="3390900"/>
          </a:xfrm>
          <a:prstGeom prst="rect">
            <a:avLst/>
          </a:prstGeom>
          <a:solidFill>
            <a:schemeClr val="bg1">
              <a:lumMod val="8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a:p>
        </p:txBody>
      </p:sp>
      <p:sp>
        <p:nvSpPr>
          <p:cNvPr id="2" name="Rectangle 1"/>
          <p:cNvSpPr/>
          <p:nvPr/>
        </p:nvSpPr>
        <p:spPr>
          <a:xfrm>
            <a:off x="927100" y="1179689"/>
            <a:ext cx="773011" cy="3082636"/>
          </a:xfrm>
          <a:prstGeom prst="rect">
            <a:avLst/>
          </a:prstGeom>
          <a:solidFill>
            <a:schemeClr val="bg1"/>
          </a:solidFill>
          <a:ln w="19050">
            <a:solidFill>
              <a:srgbClr val="0A7736"/>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it-IT" sz="2400" b="1" dirty="0">
                <a:solidFill>
                  <a:srgbClr val="0A7736"/>
                </a:solidFill>
                <a:latin typeface="Arial" panose="020B0604020202020204" pitchFamily="34" charset="0"/>
                <a:cs typeface="Arial" panose="020B0604020202020204" pitchFamily="34" charset="0"/>
              </a:rPr>
              <a:t>4</a:t>
            </a:r>
          </a:p>
        </p:txBody>
      </p:sp>
      <p:sp>
        <p:nvSpPr>
          <p:cNvPr id="6" name="Rectangle 5"/>
          <p:cNvSpPr/>
          <p:nvPr/>
        </p:nvSpPr>
        <p:spPr>
          <a:xfrm>
            <a:off x="1803400" y="1179689"/>
            <a:ext cx="4533900" cy="3082636"/>
          </a:xfrm>
          <a:prstGeom prst="rect">
            <a:avLst/>
          </a:prstGeom>
          <a:solidFill>
            <a:schemeClr val="bg1"/>
          </a:solidFill>
          <a:ln w="19050">
            <a:solidFill>
              <a:srgbClr val="0A7736"/>
            </a:solidFill>
          </a:ln>
          <a:effectLst/>
        </p:spPr>
        <p:style>
          <a:lnRef idx="1">
            <a:schemeClr val="accent1"/>
          </a:lnRef>
          <a:fillRef idx="3">
            <a:schemeClr val="accent1"/>
          </a:fillRef>
          <a:effectRef idx="2">
            <a:schemeClr val="accent1"/>
          </a:effectRef>
          <a:fontRef idx="minor">
            <a:schemeClr val="lt1"/>
          </a:fontRef>
        </p:style>
        <p:txBody>
          <a:bodyPr rtlCol="0" anchor="ctr"/>
          <a:lstStyle/>
          <a:p>
            <a:pPr lvl="0" algn="just"/>
            <a:r>
              <a:rPr lang="it-IT" sz="2200" b="1" dirty="0">
                <a:solidFill>
                  <a:schemeClr val="tx1"/>
                </a:solidFill>
                <a:latin typeface="Arial" panose="020B0604020202020204" pitchFamily="34" charset="0"/>
                <a:cs typeface="Arial" panose="020B0604020202020204" pitchFamily="34" charset="0"/>
              </a:rPr>
              <a:t>Valutazione di prima istanza da parte del Nucleo ed eventuale visita </a:t>
            </a:r>
            <a:r>
              <a:rPr lang="it-IT" sz="2200" dirty="0">
                <a:solidFill>
                  <a:schemeClr val="tx1"/>
                </a:solidFill>
                <a:latin typeface="Arial" panose="020B0604020202020204" pitchFamily="34" charset="0"/>
                <a:cs typeface="Arial" panose="020B0604020202020204" pitchFamily="34" charset="0"/>
              </a:rPr>
              <a:t>presso l’Istituzione scolastica sede di servizio del Dirigente (ogni Dirigente sarà comunque oggetto di una visita all’interno del triennio di incarico)</a:t>
            </a:r>
          </a:p>
        </p:txBody>
      </p:sp>
      <p:sp>
        <p:nvSpPr>
          <p:cNvPr id="7" name="Rectangle 6"/>
          <p:cNvSpPr/>
          <p:nvPr/>
        </p:nvSpPr>
        <p:spPr>
          <a:xfrm>
            <a:off x="6413500" y="1179689"/>
            <a:ext cx="2057400" cy="3082636"/>
          </a:xfrm>
          <a:prstGeom prst="rect">
            <a:avLst/>
          </a:prstGeom>
          <a:solidFill>
            <a:srgbClr val="CBDACD"/>
          </a:solidFill>
          <a:ln>
            <a:solidFill>
              <a:srgbClr val="0A7736"/>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it-IT" sz="2000" b="1" dirty="0">
                <a:solidFill>
                  <a:schemeClr val="tx1"/>
                </a:solidFill>
                <a:latin typeface="Arial" panose="020B0604020202020204" pitchFamily="34" charset="0"/>
                <a:cs typeface="Arial" panose="020B0604020202020204" pitchFamily="34" charset="0"/>
              </a:rPr>
              <a:t>ENTRO </a:t>
            </a:r>
          </a:p>
          <a:p>
            <a:pPr algn="ctr"/>
            <a:r>
              <a:rPr lang="it-IT" sz="2000" b="1" dirty="0" smtClean="0">
                <a:solidFill>
                  <a:schemeClr val="tx1"/>
                </a:solidFill>
                <a:latin typeface="Arial" panose="020B0604020202020204" pitchFamily="34" charset="0"/>
                <a:cs typeface="Arial" panose="020B0604020202020204" pitchFamily="34" charset="0"/>
              </a:rPr>
              <a:t>AGOSTO 2017</a:t>
            </a:r>
            <a:endParaRPr lang="it-IT" sz="2000" b="1" dirty="0">
              <a:solidFill>
                <a:schemeClr val="tx1"/>
              </a:solidFill>
              <a:latin typeface="Arial" panose="020B0604020202020204" pitchFamily="34" charset="0"/>
              <a:cs typeface="Arial" panose="020B0604020202020204" pitchFamily="34" charset="0"/>
            </a:endParaRPr>
          </a:p>
        </p:txBody>
      </p:sp>
      <p:sp>
        <p:nvSpPr>
          <p:cNvPr id="9" name="Rectangle 8"/>
          <p:cNvSpPr/>
          <p:nvPr/>
        </p:nvSpPr>
        <p:spPr>
          <a:xfrm>
            <a:off x="371080" y="562897"/>
            <a:ext cx="8475397" cy="400110"/>
          </a:xfrm>
          <a:prstGeom prst="rect">
            <a:avLst/>
          </a:prstGeom>
        </p:spPr>
        <p:txBody>
          <a:bodyPr wrap="none">
            <a:spAutoFit/>
          </a:bodyPr>
          <a:lstStyle/>
          <a:p>
            <a:r>
              <a:rPr lang="it-IT" b="1" dirty="0">
                <a:solidFill>
                  <a:srgbClr val="0A7736"/>
                </a:solidFill>
                <a:ea typeface="HP Simplified"/>
              </a:rPr>
              <a:t> </a:t>
            </a:r>
            <a:r>
              <a:rPr lang="it-IT" sz="2000" b="1" i="1" dirty="0" smtClean="0">
                <a:solidFill>
                  <a:srgbClr val="0A7736"/>
                </a:solidFill>
                <a:ea typeface="HP Simplified"/>
              </a:rPr>
              <a:t>Le </a:t>
            </a:r>
            <a:r>
              <a:rPr lang="it-IT" sz="2000" b="1" i="1" dirty="0">
                <a:solidFill>
                  <a:srgbClr val="0A7736"/>
                </a:solidFill>
                <a:ea typeface="HP Simplified"/>
              </a:rPr>
              <a:t>quattro fasi riassuntive sulla valutazione del dirigente scolastico</a:t>
            </a:r>
            <a:endParaRPr lang="it-IT" i="1" dirty="0">
              <a:solidFill>
                <a:srgbClr val="0A7736"/>
              </a:solidFill>
            </a:endParaRPr>
          </a:p>
        </p:txBody>
      </p:sp>
      <p:sp>
        <p:nvSpPr>
          <p:cNvPr id="8" name="Title 3"/>
          <p:cNvSpPr txBox="1">
            <a:spLocks/>
          </p:cNvSpPr>
          <p:nvPr/>
        </p:nvSpPr>
        <p:spPr bwMode="black">
          <a:xfrm>
            <a:off x="1496911" y="14748"/>
            <a:ext cx="7162800" cy="430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defTabSz="4572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defTabSz="4572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defTabSz="4572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defTabSz="4572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it-IT" sz="2000" b="1" dirty="0">
                <a:solidFill>
                  <a:srgbClr val="0A7736"/>
                </a:solidFill>
                <a:ea typeface="HP Simplified"/>
              </a:rPr>
              <a:t>Il disegno di valutazione</a:t>
            </a:r>
            <a:endParaRPr lang="en-US" altLang="it-IT" sz="2000" b="1" dirty="0">
              <a:solidFill>
                <a:srgbClr val="0A7736"/>
              </a:solidFill>
              <a:ea typeface="HP Simplified"/>
            </a:endParaRPr>
          </a:p>
        </p:txBody>
      </p:sp>
    </p:spTree>
    <p:extLst>
      <p:ext uri="{BB962C8B-B14F-4D97-AF65-F5344CB8AC3E}">
        <p14:creationId xmlns:p14="http://schemas.microsoft.com/office/powerpoint/2010/main" val="3790596206"/>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546100" y="1054100"/>
            <a:ext cx="8191500" cy="3390900"/>
          </a:xfrm>
          <a:prstGeom prst="rect">
            <a:avLst/>
          </a:prstGeom>
          <a:solidFill>
            <a:schemeClr val="bg1">
              <a:lumMod val="8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a:p>
        </p:txBody>
      </p:sp>
      <p:sp>
        <p:nvSpPr>
          <p:cNvPr id="2" name="Rectangle 1"/>
          <p:cNvSpPr/>
          <p:nvPr/>
        </p:nvSpPr>
        <p:spPr>
          <a:xfrm>
            <a:off x="927100" y="1179689"/>
            <a:ext cx="773011" cy="3082636"/>
          </a:xfrm>
          <a:prstGeom prst="rect">
            <a:avLst/>
          </a:prstGeom>
          <a:solidFill>
            <a:schemeClr val="bg1"/>
          </a:solidFill>
          <a:ln w="19050">
            <a:solidFill>
              <a:srgbClr val="0A7736"/>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it-IT" sz="2400" b="1" dirty="0">
                <a:solidFill>
                  <a:srgbClr val="0A7736"/>
                </a:solidFill>
                <a:latin typeface="Arial" panose="020B0604020202020204" pitchFamily="34" charset="0"/>
                <a:cs typeface="Arial" panose="020B0604020202020204" pitchFamily="34" charset="0"/>
              </a:rPr>
              <a:t>5</a:t>
            </a:r>
          </a:p>
        </p:txBody>
      </p:sp>
      <p:sp>
        <p:nvSpPr>
          <p:cNvPr id="6" name="Rectangle 5"/>
          <p:cNvSpPr/>
          <p:nvPr/>
        </p:nvSpPr>
        <p:spPr>
          <a:xfrm>
            <a:off x="1803400" y="1179689"/>
            <a:ext cx="4533900" cy="3082636"/>
          </a:xfrm>
          <a:prstGeom prst="rect">
            <a:avLst/>
          </a:prstGeom>
          <a:solidFill>
            <a:schemeClr val="bg1"/>
          </a:solidFill>
          <a:ln w="19050">
            <a:solidFill>
              <a:srgbClr val="0A7736"/>
            </a:solidFill>
          </a:ln>
          <a:effectLst/>
        </p:spPr>
        <p:style>
          <a:lnRef idx="1">
            <a:schemeClr val="accent1"/>
          </a:lnRef>
          <a:fillRef idx="3">
            <a:schemeClr val="accent1"/>
          </a:fillRef>
          <a:effectRef idx="2">
            <a:schemeClr val="accent1"/>
          </a:effectRef>
          <a:fontRef idx="minor">
            <a:schemeClr val="lt1"/>
          </a:fontRef>
        </p:style>
        <p:txBody>
          <a:bodyPr rtlCol="0" anchor="ctr"/>
          <a:lstStyle/>
          <a:p>
            <a:pPr lvl="0" algn="just"/>
            <a:r>
              <a:rPr lang="it-IT" sz="2200" b="1" dirty="0">
                <a:solidFill>
                  <a:schemeClr val="tx1"/>
                </a:solidFill>
                <a:latin typeface="Arial" panose="020B0604020202020204" pitchFamily="34" charset="0"/>
                <a:cs typeface="Arial" panose="020B0604020202020204" pitchFamily="34" charset="0"/>
              </a:rPr>
              <a:t>Valutazione finale da parte del D.USR, </a:t>
            </a:r>
            <a:r>
              <a:rPr lang="it-IT" sz="2200" dirty="0">
                <a:solidFill>
                  <a:schemeClr val="tx1"/>
                </a:solidFill>
                <a:latin typeface="Arial" panose="020B0604020202020204" pitchFamily="34" charset="0"/>
                <a:cs typeface="Arial" panose="020B0604020202020204" pitchFamily="34" charset="0"/>
              </a:rPr>
              <a:t>con riferimento alla valutazione di prima istanza del Nucleo. Il D.USR può discostarsi dalla valutazione del Nucleo previo motivazione scritta. </a:t>
            </a:r>
          </a:p>
        </p:txBody>
      </p:sp>
      <p:sp>
        <p:nvSpPr>
          <p:cNvPr id="7" name="Rectangle 6"/>
          <p:cNvSpPr/>
          <p:nvPr/>
        </p:nvSpPr>
        <p:spPr>
          <a:xfrm>
            <a:off x="6413500" y="1179689"/>
            <a:ext cx="2057400" cy="3082636"/>
          </a:xfrm>
          <a:prstGeom prst="rect">
            <a:avLst/>
          </a:prstGeom>
          <a:solidFill>
            <a:srgbClr val="CBDACD"/>
          </a:solidFill>
          <a:ln>
            <a:solidFill>
              <a:srgbClr val="0A7736"/>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it-IT" sz="2000" b="1" dirty="0">
                <a:solidFill>
                  <a:schemeClr val="tx1"/>
                </a:solidFill>
                <a:latin typeface="Arial" panose="020B0604020202020204" pitchFamily="34" charset="0"/>
                <a:cs typeface="Arial" panose="020B0604020202020204" pitchFamily="34" charset="0"/>
              </a:rPr>
              <a:t>ENTRO </a:t>
            </a:r>
          </a:p>
          <a:p>
            <a:pPr algn="ctr"/>
            <a:r>
              <a:rPr lang="it-IT" sz="2000" b="1" dirty="0">
                <a:solidFill>
                  <a:schemeClr val="tx1"/>
                </a:solidFill>
                <a:latin typeface="Arial" panose="020B0604020202020204" pitchFamily="34" charset="0"/>
                <a:cs typeface="Arial" panose="020B0604020202020204" pitchFamily="34" charset="0"/>
              </a:rPr>
              <a:t>AGOSTO 2017</a:t>
            </a:r>
          </a:p>
        </p:txBody>
      </p:sp>
      <p:sp>
        <p:nvSpPr>
          <p:cNvPr id="9" name="Rectangle 8"/>
          <p:cNvSpPr/>
          <p:nvPr/>
        </p:nvSpPr>
        <p:spPr>
          <a:xfrm>
            <a:off x="371080" y="562897"/>
            <a:ext cx="8475397" cy="400110"/>
          </a:xfrm>
          <a:prstGeom prst="rect">
            <a:avLst/>
          </a:prstGeom>
        </p:spPr>
        <p:txBody>
          <a:bodyPr wrap="none">
            <a:spAutoFit/>
          </a:bodyPr>
          <a:lstStyle/>
          <a:p>
            <a:r>
              <a:rPr lang="it-IT" b="1" dirty="0">
                <a:solidFill>
                  <a:srgbClr val="0A7736"/>
                </a:solidFill>
                <a:ea typeface="HP Simplified"/>
              </a:rPr>
              <a:t> </a:t>
            </a:r>
            <a:r>
              <a:rPr lang="it-IT" sz="2000" b="1" i="1" dirty="0" smtClean="0">
                <a:solidFill>
                  <a:srgbClr val="0A7736"/>
                </a:solidFill>
                <a:ea typeface="HP Simplified"/>
              </a:rPr>
              <a:t>Le </a:t>
            </a:r>
            <a:r>
              <a:rPr lang="it-IT" sz="2000" b="1" i="1" dirty="0">
                <a:solidFill>
                  <a:srgbClr val="0A7736"/>
                </a:solidFill>
                <a:ea typeface="HP Simplified"/>
              </a:rPr>
              <a:t>quattro fasi riassuntive sulla valutazione del dirigente scolastico</a:t>
            </a:r>
            <a:endParaRPr lang="it-IT" i="1" dirty="0">
              <a:solidFill>
                <a:srgbClr val="0A7736"/>
              </a:solidFill>
            </a:endParaRPr>
          </a:p>
        </p:txBody>
      </p:sp>
      <p:sp>
        <p:nvSpPr>
          <p:cNvPr id="8" name="Title 3"/>
          <p:cNvSpPr txBox="1">
            <a:spLocks/>
          </p:cNvSpPr>
          <p:nvPr/>
        </p:nvSpPr>
        <p:spPr bwMode="black">
          <a:xfrm>
            <a:off x="1496911" y="14748"/>
            <a:ext cx="7162800" cy="430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defTabSz="4572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defTabSz="4572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defTabSz="4572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defTabSz="4572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it-IT" sz="2000" b="1" dirty="0">
                <a:solidFill>
                  <a:srgbClr val="0A7736"/>
                </a:solidFill>
                <a:ea typeface="HP Simplified"/>
              </a:rPr>
              <a:t>Il disegno di valutazione</a:t>
            </a:r>
            <a:endParaRPr lang="en-US" altLang="it-IT" sz="2000" b="1" dirty="0">
              <a:solidFill>
                <a:srgbClr val="0A7736"/>
              </a:solidFill>
              <a:ea typeface="HP Simplified"/>
            </a:endParaRPr>
          </a:p>
        </p:txBody>
      </p:sp>
    </p:spTree>
    <p:extLst>
      <p:ext uri="{BB962C8B-B14F-4D97-AF65-F5344CB8AC3E}">
        <p14:creationId xmlns:p14="http://schemas.microsoft.com/office/powerpoint/2010/main" val="3113411534"/>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546100" y="1054100"/>
            <a:ext cx="8191500" cy="3390900"/>
          </a:xfrm>
          <a:prstGeom prst="rect">
            <a:avLst/>
          </a:prstGeom>
          <a:solidFill>
            <a:schemeClr val="bg1">
              <a:lumMod val="8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a:p>
        </p:txBody>
      </p:sp>
      <p:sp>
        <p:nvSpPr>
          <p:cNvPr id="2" name="Rectangle 1"/>
          <p:cNvSpPr/>
          <p:nvPr/>
        </p:nvSpPr>
        <p:spPr>
          <a:xfrm>
            <a:off x="927100" y="1179689"/>
            <a:ext cx="773011" cy="3082636"/>
          </a:xfrm>
          <a:prstGeom prst="rect">
            <a:avLst/>
          </a:prstGeom>
          <a:solidFill>
            <a:schemeClr val="bg1"/>
          </a:solidFill>
          <a:ln w="19050">
            <a:solidFill>
              <a:srgbClr val="0A7736"/>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it-IT" sz="2400" b="1" dirty="0">
                <a:solidFill>
                  <a:srgbClr val="0A7736"/>
                </a:solidFill>
                <a:latin typeface="Arial" panose="020B0604020202020204" pitchFamily="34" charset="0"/>
                <a:cs typeface="Arial" panose="020B0604020202020204" pitchFamily="34" charset="0"/>
              </a:rPr>
              <a:t>6</a:t>
            </a:r>
          </a:p>
        </p:txBody>
      </p:sp>
      <p:sp>
        <p:nvSpPr>
          <p:cNvPr id="6" name="Rectangle 5"/>
          <p:cNvSpPr/>
          <p:nvPr/>
        </p:nvSpPr>
        <p:spPr>
          <a:xfrm>
            <a:off x="1803400" y="1179689"/>
            <a:ext cx="4533900" cy="3082636"/>
          </a:xfrm>
          <a:prstGeom prst="rect">
            <a:avLst/>
          </a:prstGeom>
          <a:solidFill>
            <a:schemeClr val="bg1"/>
          </a:solidFill>
          <a:ln w="19050">
            <a:solidFill>
              <a:srgbClr val="0A7736"/>
            </a:solidFill>
          </a:ln>
          <a:effectLst/>
        </p:spPr>
        <p:style>
          <a:lnRef idx="1">
            <a:schemeClr val="accent1"/>
          </a:lnRef>
          <a:fillRef idx="3">
            <a:schemeClr val="accent1"/>
          </a:fillRef>
          <a:effectRef idx="2">
            <a:schemeClr val="accent1"/>
          </a:effectRef>
          <a:fontRef idx="minor">
            <a:schemeClr val="lt1"/>
          </a:fontRef>
        </p:style>
        <p:txBody>
          <a:bodyPr rtlCol="0" anchor="ctr"/>
          <a:lstStyle/>
          <a:p>
            <a:pPr lvl="0" algn="just"/>
            <a:r>
              <a:rPr lang="it-IT" sz="2200" b="1" dirty="0">
                <a:solidFill>
                  <a:schemeClr val="tx1"/>
                </a:solidFill>
                <a:latin typeface="Arial" panose="020B0604020202020204" pitchFamily="34" charset="0"/>
                <a:cs typeface="Arial" panose="020B0604020202020204" pitchFamily="34" charset="0"/>
              </a:rPr>
              <a:t>Restituzione dei riscontri sulla valutazione da parte del D.USR, e/o del Nucleo </a:t>
            </a:r>
            <a:r>
              <a:rPr lang="it-IT" sz="2000" dirty="0">
                <a:solidFill>
                  <a:schemeClr val="tx1"/>
                </a:solidFill>
                <a:latin typeface="Arial" panose="020B0604020202020204" pitchFamily="34" charset="0"/>
                <a:cs typeface="Arial" panose="020B0604020202020204" pitchFamily="34" charset="0"/>
              </a:rPr>
              <a:t>(a livello individuale, per quanto possibile, mentre il D.USR riporterà comunque i dati generali sui risvolti della valutazione annuale a tutti i DS in una dimensione di orientamento e sviluppo della professionalità). </a:t>
            </a:r>
          </a:p>
        </p:txBody>
      </p:sp>
      <p:sp>
        <p:nvSpPr>
          <p:cNvPr id="7" name="Rectangle 6"/>
          <p:cNvSpPr/>
          <p:nvPr/>
        </p:nvSpPr>
        <p:spPr>
          <a:xfrm>
            <a:off x="6413500" y="1179689"/>
            <a:ext cx="2057400" cy="3082636"/>
          </a:xfrm>
          <a:prstGeom prst="rect">
            <a:avLst/>
          </a:prstGeom>
          <a:solidFill>
            <a:srgbClr val="CBDACD"/>
          </a:solidFill>
          <a:ln>
            <a:solidFill>
              <a:srgbClr val="0A7736"/>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it-IT" sz="2000" b="1" dirty="0">
                <a:solidFill>
                  <a:schemeClr val="tx1"/>
                </a:solidFill>
                <a:latin typeface="Arial" panose="020B0604020202020204" pitchFamily="34" charset="0"/>
                <a:cs typeface="Arial" panose="020B0604020202020204" pitchFamily="34" charset="0"/>
              </a:rPr>
              <a:t>ENTRO </a:t>
            </a:r>
          </a:p>
          <a:p>
            <a:pPr algn="ctr"/>
            <a:r>
              <a:rPr lang="it-IT" sz="2000" b="1" dirty="0">
                <a:solidFill>
                  <a:schemeClr val="tx1"/>
                </a:solidFill>
                <a:latin typeface="Arial" panose="020B0604020202020204" pitchFamily="34" charset="0"/>
                <a:cs typeface="Arial" panose="020B0604020202020204" pitchFamily="34" charset="0"/>
              </a:rPr>
              <a:t>DICEMBRE 2017</a:t>
            </a:r>
          </a:p>
        </p:txBody>
      </p:sp>
      <p:sp>
        <p:nvSpPr>
          <p:cNvPr id="9" name="Rectangle 8"/>
          <p:cNvSpPr/>
          <p:nvPr/>
        </p:nvSpPr>
        <p:spPr>
          <a:xfrm>
            <a:off x="371080" y="562897"/>
            <a:ext cx="8475397" cy="400110"/>
          </a:xfrm>
          <a:prstGeom prst="rect">
            <a:avLst/>
          </a:prstGeom>
        </p:spPr>
        <p:txBody>
          <a:bodyPr wrap="none">
            <a:spAutoFit/>
          </a:bodyPr>
          <a:lstStyle/>
          <a:p>
            <a:r>
              <a:rPr lang="it-IT" b="1" dirty="0">
                <a:solidFill>
                  <a:srgbClr val="0A7736"/>
                </a:solidFill>
                <a:ea typeface="HP Simplified"/>
              </a:rPr>
              <a:t> </a:t>
            </a:r>
            <a:r>
              <a:rPr lang="it-IT" sz="2000" b="1" i="1" dirty="0" smtClean="0">
                <a:solidFill>
                  <a:srgbClr val="0A7736"/>
                </a:solidFill>
                <a:ea typeface="HP Simplified"/>
              </a:rPr>
              <a:t>Le </a:t>
            </a:r>
            <a:r>
              <a:rPr lang="it-IT" sz="2000" b="1" i="1" dirty="0">
                <a:solidFill>
                  <a:srgbClr val="0A7736"/>
                </a:solidFill>
                <a:ea typeface="HP Simplified"/>
              </a:rPr>
              <a:t>quattro fasi riassuntive sulla valutazione del dirigente scolastico</a:t>
            </a:r>
            <a:endParaRPr lang="it-IT" i="1" dirty="0">
              <a:solidFill>
                <a:srgbClr val="0A7736"/>
              </a:solidFill>
            </a:endParaRPr>
          </a:p>
        </p:txBody>
      </p:sp>
      <p:sp>
        <p:nvSpPr>
          <p:cNvPr id="8" name="Title 3"/>
          <p:cNvSpPr txBox="1">
            <a:spLocks/>
          </p:cNvSpPr>
          <p:nvPr/>
        </p:nvSpPr>
        <p:spPr bwMode="black">
          <a:xfrm>
            <a:off x="1496911" y="14748"/>
            <a:ext cx="7162800" cy="430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defTabSz="4572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defTabSz="4572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defTabSz="4572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defTabSz="4572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it-IT" sz="2000" b="1" dirty="0">
                <a:solidFill>
                  <a:srgbClr val="0A7736"/>
                </a:solidFill>
                <a:ea typeface="HP Simplified"/>
              </a:rPr>
              <a:t>Il disegno di valutazione</a:t>
            </a:r>
            <a:endParaRPr lang="en-US" altLang="it-IT" sz="2000" b="1" dirty="0">
              <a:solidFill>
                <a:srgbClr val="0A7736"/>
              </a:solidFill>
              <a:ea typeface="HP Simplified"/>
            </a:endParaRPr>
          </a:p>
        </p:txBody>
      </p:sp>
    </p:spTree>
    <p:extLst>
      <p:ext uri="{BB962C8B-B14F-4D97-AF65-F5344CB8AC3E}">
        <p14:creationId xmlns:p14="http://schemas.microsoft.com/office/powerpoint/2010/main" val="276204883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457200" y="228600"/>
            <a:ext cx="6629400" cy="628650"/>
          </a:xfrm>
        </p:spPr>
        <p:txBody>
          <a:bodyPr/>
          <a:lstStyle/>
          <a:p>
            <a:r>
              <a:rPr lang="it-IT" dirty="0" smtClean="0"/>
              <a:t>Il Portale del Sistema Nazionale di Valutazione</a:t>
            </a:r>
            <a:endParaRPr lang="it-IT" dirty="0"/>
          </a:p>
        </p:txBody>
      </p:sp>
      <p:sp>
        <p:nvSpPr>
          <p:cNvPr id="4" name="Segnaposto testo 2"/>
          <p:cNvSpPr>
            <a:spLocks noGrp="1"/>
          </p:cNvSpPr>
          <p:nvPr>
            <p:ph type="body" sz="half" idx="2"/>
          </p:nvPr>
        </p:nvSpPr>
        <p:spPr>
          <a:xfrm>
            <a:off x="546100" y="971550"/>
            <a:ext cx="8153400" cy="3543300"/>
          </a:xfrm>
        </p:spPr>
        <p:txBody>
          <a:bodyPr/>
          <a:lstStyle/>
          <a:p>
            <a:endParaRPr lang="it-IT" sz="2800" b="1" dirty="0" smtClean="0">
              <a:solidFill>
                <a:srgbClr val="4578AD"/>
              </a:solidFill>
            </a:endParaRPr>
          </a:p>
          <a:p>
            <a:endParaRPr lang="it-IT" sz="2800" b="1" dirty="0">
              <a:solidFill>
                <a:srgbClr val="4578AD"/>
              </a:solidFill>
            </a:endParaRPr>
          </a:p>
          <a:p>
            <a:endParaRPr lang="it-IT" sz="2800" b="1" dirty="0" smtClean="0">
              <a:solidFill>
                <a:srgbClr val="4578AD"/>
              </a:solidFill>
            </a:endParaRPr>
          </a:p>
          <a:p>
            <a:endParaRPr lang="it-IT" sz="2800" b="1" dirty="0">
              <a:solidFill>
                <a:srgbClr val="4578AD"/>
              </a:solidFill>
            </a:endParaRPr>
          </a:p>
          <a:p>
            <a:endParaRPr lang="it-IT" sz="2800" b="1" dirty="0" smtClean="0">
              <a:solidFill>
                <a:srgbClr val="4578AD"/>
              </a:solidFill>
            </a:endParaRPr>
          </a:p>
          <a:p>
            <a:endParaRPr lang="it-IT" sz="2800" b="1" dirty="0">
              <a:solidFill>
                <a:srgbClr val="4578AD"/>
              </a:solidFill>
            </a:endParaRPr>
          </a:p>
          <a:p>
            <a:pPr algn="ctr"/>
            <a:r>
              <a:rPr lang="it-IT" sz="2400" dirty="0">
                <a:solidFill>
                  <a:srgbClr val="3A5599"/>
                </a:solidFill>
                <a:hlinkClick r:id="rId2"/>
              </a:rPr>
              <a:t>http://www.istruzione.it/</a:t>
            </a:r>
            <a:r>
              <a:rPr lang="it-IT" sz="2400" dirty="0" err="1">
                <a:solidFill>
                  <a:srgbClr val="3A5599"/>
                </a:solidFill>
                <a:hlinkClick r:id="rId2"/>
              </a:rPr>
              <a:t>snv</a:t>
            </a:r>
            <a:r>
              <a:rPr lang="it-IT" sz="2400" dirty="0">
                <a:solidFill>
                  <a:srgbClr val="3A5599"/>
                </a:solidFill>
                <a:hlinkClick r:id="rId2"/>
              </a:rPr>
              <a:t>/</a:t>
            </a:r>
            <a:r>
              <a:rPr lang="it-IT" sz="2400" dirty="0" err="1">
                <a:solidFill>
                  <a:srgbClr val="3A5599"/>
                </a:solidFill>
                <a:hlinkClick r:id="rId2"/>
              </a:rPr>
              <a:t>index.shtml</a:t>
            </a:r>
            <a:endParaRPr lang="it-IT" sz="2400" dirty="0">
              <a:solidFill>
                <a:srgbClr val="3A5599"/>
              </a:solidFill>
            </a:endParaRPr>
          </a:p>
          <a:p>
            <a:endParaRPr lang="it-IT" sz="2800" b="1" dirty="0">
              <a:solidFill>
                <a:srgbClr val="4578AD"/>
              </a:solidFill>
            </a:endParaRPr>
          </a:p>
        </p:txBody>
      </p:sp>
      <p:pic>
        <p:nvPicPr>
          <p:cNvPr id="5" name="Picture 4" descr="C:\Users\damiano\Desktop\SNV_LOGO\Logo_Snv_AltaRes_Bitmap.png"/>
          <p:cNvPicPr>
            <a:picLocks noChangeAspect="1" noChangeArrowheads="1"/>
          </p:cNvPicPr>
          <p:nvPr/>
        </p:nvPicPr>
        <p:blipFill>
          <a:blip r:embed="rId3" cstate="print"/>
          <a:srcRect/>
          <a:stretch>
            <a:fillRect/>
          </a:stretch>
        </p:blipFill>
        <p:spPr bwMode="auto">
          <a:xfrm>
            <a:off x="1619250" y="1815666"/>
            <a:ext cx="6057899" cy="1194234"/>
          </a:xfrm>
          <a:prstGeom prst="rect">
            <a:avLst/>
          </a:prstGeom>
          <a:noFill/>
        </p:spPr>
      </p:pic>
    </p:spTree>
    <p:extLst>
      <p:ext uri="{BB962C8B-B14F-4D97-AF65-F5344CB8AC3E}">
        <p14:creationId xmlns:p14="http://schemas.microsoft.com/office/powerpoint/2010/main" val="396738619"/>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asellaDiTesto 5"/>
          <p:cNvSpPr txBox="1"/>
          <p:nvPr/>
        </p:nvSpPr>
        <p:spPr>
          <a:xfrm>
            <a:off x="2803535" y="2217807"/>
            <a:ext cx="3536930" cy="707886"/>
          </a:xfrm>
          <a:prstGeom prst="rect">
            <a:avLst/>
          </a:prstGeom>
          <a:noFill/>
        </p:spPr>
        <p:txBody>
          <a:bodyPr wrap="none" rtlCol="0">
            <a:spAutoFit/>
          </a:bodyPr>
          <a:lstStyle/>
          <a:p>
            <a:r>
              <a:rPr lang="it-IT" sz="4000" b="1" dirty="0" smtClean="0">
                <a:solidFill>
                  <a:srgbClr val="0A7736"/>
                </a:solidFill>
                <a:ea typeface="HP Simplified"/>
              </a:rPr>
              <a:t>I PRIMI PASSI</a:t>
            </a:r>
            <a:endParaRPr lang="it-IT" sz="3600" dirty="0" smtClean="0">
              <a:solidFill>
                <a:srgbClr val="0A7736"/>
              </a:solidFill>
            </a:endParaRPr>
          </a:p>
        </p:txBody>
      </p:sp>
    </p:spTree>
    <p:extLst>
      <p:ext uri="{BB962C8B-B14F-4D97-AF65-F5344CB8AC3E}">
        <p14:creationId xmlns:p14="http://schemas.microsoft.com/office/powerpoint/2010/main" val="3999734610"/>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722784"/>
            <a:ext cx="9144000" cy="1404631"/>
          </a:xfrm>
          <a:prstGeom prst="rect">
            <a:avLst/>
          </a:prstGeom>
          <a:solidFill>
            <a:srgbClr val="DDDDDD"/>
          </a:solidFill>
          <a:ln>
            <a:noFill/>
          </a:ln>
        </p:spPr>
        <p:style>
          <a:lnRef idx="1">
            <a:schemeClr val="accent3"/>
          </a:lnRef>
          <a:fillRef idx="3">
            <a:schemeClr val="accent3"/>
          </a:fillRef>
          <a:effectRef idx="2">
            <a:schemeClr val="accent3"/>
          </a:effectRef>
          <a:fontRef idx="minor">
            <a:schemeClr val="lt1"/>
          </a:fontRef>
        </p:style>
        <p:txBody>
          <a:bodyPr rtlCol="0" anchor="ctr"/>
          <a:lstStyle/>
          <a:p>
            <a:pPr algn="ctr"/>
            <a:endParaRPr lang="it-IT"/>
          </a:p>
        </p:txBody>
      </p:sp>
      <p:sp>
        <p:nvSpPr>
          <p:cNvPr id="5" name="Segnaposto testo 2"/>
          <p:cNvSpPr txBox="1">
            <a:spLocks/>
          </p:cNvSpPr>
          <p:nvPr/>
        </p:nvSpPr>
        <p:spPr>
          <a:xfrm>
            <a:off x="296306" y="1080486"/>
            <a:ext cx="6120046" cy="835124"/>
          </a:xfrm>
          <a:prstGeom prst="rect">
            <a:avLst/>
          </a:prstGeom>
        </p:spPr>
        <p:txBody>
          <a:bodyPr/>
          <a:lstStyle>
            <a:lvl1pPr algn="l" defTabSz="457200" rtl="0" eaLnBrk="0" fontAlgn="base" hangingPunct="0">
              <a:spcBef>
                <a:spcPct val="0"/>
              </a:spcBef>
              <a:spcAft>
                <a:spcPts val="400"/>
              </a:spcAft>
              <a:buSzPct val="100000"/>
              <a:buFont typeface="Arial" pitchFamily="34" charset="0"/>
              <a:defRPr b="1" kern="1200">
                <a:solidFill>
                  <a:srgbClr val="0096D6"/>
                </a:solidFill>
                <a:latin typeface="HP Simplified" pitchFamily="34" charset="0"/>
                <a:ea typeface="HP Simplified"/>
                <a:cs typeface="HP Simplified" pitchFamily="34" charset="0"/>
              </a:defRPr>
            </a:lvl1pPr>
            <a:lvl2pPr algn="l" defTabSz="430213" rtl="0" eaLnBrk="0" fontAlgn="base" hangingPunct="0">
              <a:spcBef>
                <a:spcPct val="0"/>
              </a:spcBef>
              <a:spcAft>
                <a:spcPts val="400"/>
              </a:spcAft>
              <a:buSzPct val="100000"/>
              <a:buFont typeface="Lucida Grande"/>
              <a:defRPr sz="1600" kern="1200">
                <a:solidFill>
                  <a:srgbClr val="000000"/>
                </a:solidFill>
                <a:latin typeface="HP Simplified" pitchFamily="34" charset="0"/>
                <a:ea typeface="HP Simplified"/>
                <a:cs typeface="HP Simplified" pitchFamily="34" charset="0"/>
              </a:defRPr>
            </a:lvl2pPr>
            <a:lvl3pPr marL="169863" indent="-169863" algn="l" defTabSz="457200" rtl="0" eaLnBrk="0" fontAlgn="base" hangingPunct="0">
              <a:spcBef>
                <a:spcPct val="0"/>
              </a:spcBef>
              <a:spcAft>
                <a:spcPts val="400"/>
              </a:spcAft>
              <a:buFont typeface="HP Simplified"/>
              <a:buChar char="•"/>
              <a:defRPr sz="1400" kern="1200">
                <a:solidFill>
                  <a:srgbClr val="000000"/>
                </a:solidFill>
                <a:latin typeface="HP Simplified" pitchFamily="34" charset="0"/>
                <a:ea typeface="HP Simplified"/>
                <a:cs typeface="HP Simplified" pitchFamily="34" charset="0"/>
              </a:defRPr>
            </a:lvl3pPr>
            <a:lvl4pPr marL="341313" indent="-180975" algn="l" defTabSz="457200" rtl="0" eaLnBrk="0" fontAlgn="base" hangingPunct="0">
              <a:spcBef>
                <a:spcPct val="0"/>
              </a:spcBef>
              <a:spcAft>
                <a:spcPts val="400"/>
              </a:spcAft>
              <a:buSzPct val="80000"/>
              <a:buFont typeface="HP Simplified"/>
              <a:buChar char="–"/>
              <a:defRPr lang="en-US" sz="1400" kern="1200" dirty="0">
                <a:solidFill>
                  <a:srgbClr val="000000"/>
                </a:solidFill>
                <a:latin typeface="HP Simplified" pitchFamily="34" charset="0"/>
                <a:ea typeface="HP Simplified"/>
                <a:cs typeface="HP Simplified" pitchFamily="34" charset="0"/>
              </a:defRPr>
            </a:lvl4pPr>
            <a:lvl5pPr marL="469900" indent="-150813" algn="l" defTabSz="457200" rtl="0" eaLnBrk="0" fontAlgn="base" hangingPunct="0">
              <a:spcBef>
                <a:spcPct val="0"/>
              </a:spcBef>
              <a:spcAft>
                <a:spcPts val="400"/>
              </a:spcAft>
              <a:buFont typeface="HP Simplified"/>
              <a:buChar char="•"/>
              <a:defRPr sz="1400" kern="1200">
                <a:solidFill>
                  <a:srgbClr val="000000"/>
                </a:solidFill>
                <a:latin typeface="HP Simplified" pitchFamily="34" charset="0"/>
                <a:ea typeface="HP Simplified"/>
                <a:cs typeface="HP Simplified" pitchFamily="34" charset="0"/>
              </a:defRPr>
            </a:lvl5pPr>
            <a:lvl6pPr marL="2286000" indent="0" algn="l" defTabSz="457200" rtl="0" eaLnBrk="1" latinLnBrk="0" hangingPunct="1">
              <a:lnSpc>
                <a:spcPts val="2500"/>
              </a:lnSpc>
              <a:spcBef>
                <a:spcPct val="20000"/>
              </a:spcBef>
              <a:buFont typeface="Arial"/>
              <a:buNone/>
              <a:defRPr sz="18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it-IT" sz="3200" dirty="0" smtClean="0">
                <a:solidFill>
                  <a:srgbClr val="0A7736"/>
                </a:solidFill>
                <a:latin typeface="Arial" panose="020B0604020202020204" pitchFamily="34" charset="0"/>
                <a:ea typeface="Times New Roman" pitchFamily="18" charset="0"/>
                <a:cs typeface="Arial" panose="020B0604020202020204" pitchFamily="34" charset="0"/>
              </a:rPr>
              <a:t>Dal RAV all’incarico</a:t>
            </a:r>
          </a:p>
          <a:p>
            <a:pPr algn="ctr"/>
            <a:r>
              <a:rPr lang="it-IT" sz="3200" dirty="0" smtClean="0">
                <a:solidFill>
                  <a:srgbClr val="0A7736"/>
                </a:solidFill>
                <a:latin typeface="Arial" panose="020B0604020202020204" pitchFamily="34" charset="0"/>
                <a:ea typeface="Times New Roman" pitchFamily="18" charset="0"/>
                <a:cs typeface="Arial" panose="020B0604020202020204" pitchFamily="34" charset="0"/>
              </a:rPr>
              <a:t/>
            </a:r>
            <a:br>
              <a:rPr lang="it-IT" sz="3200" dirty="0" smtClean="0">
                <a:solidFill>
                  <a:srgbClr val="0A7736"/>
                </a:solidFill>
                <a:latin typeface="Arial" panose="020B0604020202020204" pitchFamily="34" charset="0"/>
                <a:ea typeface="Times New Roman" pitchFamily="18" charset="0"/>
                <a:cs typeface="Arial" panose="020B0604020202020204" pitchFamily="34" charset="0"/>
              </a:rPr>
            </a:br>
            <a:r>
              <a:rPr lang="it-IT" sz="3200" dirty="0" smtClean="0">
                <a:solidFill>
                  <a:srgbClr val="0A7736"/>
                </a:solidFill>
                <a:latin typeface="Arial" panose="020B0604020202020204" pitchFamily="34" charset="0"/>
                <a:ea typeface="Times New Roman" pitchFamily="18" charset="0"/>
                <a:cs typeface="Arial" panose="020B0604020202020204" pitchFamily="34" charset="0"/>
              </a:rPr>
              <a:t> </a:t>
            </a:r>
            <a:endParaRPr lang="it-IT" sz="3200" dirty="0">
              <a:solidFill>
                <a:srgbClr val="0A7736"/>
              </a:solidFill>
              <a:latin typeface="Arial" panose="020B0604020202020204" pitchFamily="34" charset="0"/>
              <a:ea typeface="Times New Roman" pitchFamily="18" charset="0"/>
              <a:cs typeface="Arial" panose="020B0604020202020204" pitchFamily="34" charset="0"/>
            </a:endParaRPr>
          </a:p>
        </p:txBody>
      </p:sp>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712539" y="809149"/>
            <a:ext cx="1458828" cy="1231900"/>
          </a:xfrm>
          <a:prstGeom prst="rect">
            <a:avLst/>
          </a:prstGeom>
          <a:ln>
            <a:noFill/>
          </a:ln>
          <a:effectLst/>
        </p:spPr>
      </p:pic>
      <p:sp>
        <p:nvSpPr>
          <p:cNvPr id="12" name="Rectangle 11"/>
          <p:cNvSpPr/>
          <p:nvPr/>
        </p:nvSpPr>
        <p:spPr>
          <a:xfrm>
            <a:off x="0" y="2704595"/>
            <a:ext cx="9144000" cy="1404631"/>
          </a:xfrm>
          <a:prstGeom prst="rect">
            <a:avLst/>
          </a:prstGeom>
          <a:solidFill>
            <a:srgbClr val="DDDDDD"/>
          </a:solidFill>
          <a:ln>
            <a:noFill/>
          </a:ln>
        </p:spPr>
        <p:style>
          <a:lnRef idx="1">
            <a:schemeClr val="accent3"/>
          </a:lnRef>
          <a:fillRef idx="3">
            <a:schemeClr val="accent3"/>
          </a:fillRef>
          <a:effectRef idx="2">
            <a:schemeClr val="accent3"/>
          </a:effectRef>
          <a:fontRef idx="minor">
            <a:schemeClr val="lt1"/>
          </a:fontRef>
        </p:style>
        <p:txBody>
          <a:bodyPr rtlCol="0" anchor="ctr"/>
          <a:lstStyle/>
          <a:p>
            <a:pPr algn="ctr"/>
            <a:endParaRPr lang="it-IT"/>
          </a:p>
        </p:txBody>
      </p:sp>
      <p:sp>
        <p:nvSpPr>
          <p:cNvPr id="13" name="Segnaposto testo 2"/>
          <p:cNvSpPr txBox="1">
            <a:spLocks/>
          </p:cNvSpPr>
          <p:nvPr/>
        </p:nvSpPr>
        <p:spPr>
          <a:xfrm>
            <a:off x="296306" y="3053793"/>
            <a:ext cx="6120046" cy="835124"/>
          </a:xfrm>
          <a:prstGeom prst="rect">
            <a:avLst/>
          </a:prstGeom>
        </p:spPr>
        <p:txBody>
          <a:bodyPr/>
          <a:lstStyle>
            <a:lvl1pPr algn="l" defTabSz="457200" rtl="0" eaLnBrk="0" fontAlgn="base" hangingPunct="0">
              <a:spcBef>
                <a:spcPct val="0"/>
              </a:spcBef>
              <a:spcAft>
                <a:spcPts val="400"/>
              </a:spcAft>
              <a:buSzPct val="100000"/>
              <a:buFont typeface="Arial" pitchFamily="34" charset="0"/>
              <a:defRPr b="1" kern="1200">
                <a:solidFill>
                  <a:srgbClr val="0096D6"/>
                </a:solidFill>
                <a:latin typeface="HP Simplified" pitchFamily="34" charset="0"/>
                <a:ea typeface="HP Simplified"/>
                <a:cs typeface="HP Simplified" pitchFamily="34" charset="0"/>
              </a:defRPr>
            </a:lvl1pPr>
            <a:lvl2pPr algn="l" defTabSz="430213" rtl="0" eaLnBrk="0" fontAlgn="base" hangingPunct="0">
              <a:spcBef>
                <a:spcPct val="0"/>
              </a:spcBef>
              <a:spcAft>
                <a:spcPts val="400"/>
              </a:spcAft>
              <a:buSzPct val="100000"/>
              <a:buFont typeface="Lucida Grande"/>
              <a:defRPr sz="1600" kern="1200">
                <a:solidFill>
                  <a:srgbClr val="000000"/>
                </a:solidFill>
                <a:latin typeface="HP Simplified" pitchFamily="34" charset="0"/>
                <a:ea typeface="HP Simplified"/>
                <a:cs typeface="HP Simplified" pitchFamily="34" charset="0"/>
              </a:defRPr>
            </a:lvl2pPr>
            <a:lvl3pPr marL="169863" indent="-169863" algn="l" defTabSz="457200" rtl="0" eaLnBrk="0" fontAlgn="base" hangingPunct="0">
              <a:spcBef>
                <a:spcPct val="0"/>
              </a:spcBef>
              <a:spcAft>
                <a:spcPts val="400"/>
              </a:spcAft>
              <a:buFont typeface="HP Simplified"/>
              <a:buChar char="•"/>
              <a:defRPr sz="1400" kern="1200">
                <a:solidFill>
                  <a:srgbClr val="000000"/>
                </a:solidFill>
                <a:latin typeface="HP Simplified" pitchFamily="34" charset="0"/>
                <a:ea typeface="HP Simplified"/>
                <a:cs typeface="HP Simplified" pitchFamily="34" charset="0"/>
              </a:defRPr>
            </a:lvl3pPr>
            <a:lvl4pPr marL="341313" indent="-180975" algn="l" defTabSz="457200" rtl="0" eaLnBrk="0" fontAlgn="base" hangingPunct="0">
              <a:spcBef>
                <a:spcPct val="0"/>
              </a:spcBef>
              <a:spcAft>
                <a:spcPts val="400"/>
              </a:spcAft>
              <a:buSzPct val="80000"/>
              <a:buFont typeface="HP Simplified"/>
              <a:buChar char="–"/>
              <a:defRPr lang="en-US" sz="1400" kern="1200" dirty="0">
                <a:solidFill>
                  <a:srgbClr val="000000"/>
                </a:solidFill>
                <a:latin typeface="HP Simplified" pitchFamily="34" charset="0"/>
                <a:ea typeface="HP Simplified"/>
                <a:cs typeface="HP Simplified" pitchFamily="34" charset="0"/>
              </a:defRPr>
            </a:lvl4pPr>
            <a:lvl5pPr marL="469900" indent="-150813" algn="l" defTabSz="457200" rtl="0" eaLnBrk="0" fontAlgn="base" hangingPunct="0">
              <a:spcBef>
                <a:spcPct val="0"/>
              </a:spcBef>
              <a:spcAft>
                <a:spcPts val="400"/>
              </a:spcAft>
              <a:buFont typeface="HP Simplified"/>
              <a:buChar char="•"/>
              <a:defRPr sz="1400" kern="1200">
                <a:solidFill>
                  <a:srgbClr val="000000"/>
                </a:solidFill>
                <a:latin typeface="HP Simplified" pitchFamily="34" charset="0"/>
                <a:ea typeface="HP Simplified"/>
                <a:cs typeface="HP Simplified" pitchFamily="34" charset="0"/>
              </a:defRPr>
            </a:lvl5pPr>
            <a:lvl6pPr marL="2286000" indent="0" algn="l" defTabSz="457200" rtl="0" eaLnBrk="1" latinLnBrk="0" hangingPunct="1">
              <a:lnSpc>
                <a:spcPts val="2500"/>
              </a:lnSpc>
              <a:spcBef>
                <a:spcPct val="20000"/>
              </a:spcBef>
              <a:buFont typeface="Arial"/>
              <a:buNone/>
              <a:defRPr sz="18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spcBef>
                <a:spcPct val="20000"/>
              </a:spcBef>
            </a:pPr>
            <a:r>
              <a:rPr lang="it-IT" sz="3200" dirty="0">
                <a:solidFill>
                  <a:srgbClr val="0A7736"/>
                </a:solidFill>
                <a:latin typeface="Arial" panose="020B0604020202020204" pitchFamily="34" charset="0"/>
                <a:ea typeface="Times New Roman" pitchFamily="18" charset="0"/>
                <a:cs typeface="Arial" panose="020B0604020202020204" pitchFamily="34" charset="0"/>
              </a:rPr>
              <a:t>Dall’incarico </a:t>
            </a:r>
            <a:r>
              <a:rPr lang="it-IT" sz="3200" dirty="0" smtClean="0">
                <a:solidFill>
                  <a:srgbClr val="0A7736"/>
                </a:solidFill>
                <a:latin typeface="Arial" panose="020B0604020202020204" pitchFamily="34" charset="0"/>
                <a:ea typeface="Times New Roman" pitchFamily="18" charset="0"/>
                <a:cs typeface="Arial" panose="020B0604020202020204" pitchFamily="34" charset="0"/>
              </a:rPr>
              <a:t>alla </a:t>
            </a:r>
            <a:r>
              <a:rPr lang="it-IT" sz="3200" dirty="0">
                <a:solidFill>
                  <a:srgbClr val="0A7736"/>
                </a:solidFill>
                <a:latin typeface="Arial" panose="020B0604020202020204" pitchFamily="34" charset="0"/>
                <a:ea typeface="Times New Roman" pitchFamily="18" charset="0"/>
                <a:cs typeface="Arial" panose="020B0604020202020204" pitchFamily="34" charset="0"/>
              </a:rPr>
              <a:t>valutazione</a:t>
            </a:r>
            <a:endParaRPr lang="en-US" sz="3200" dirty="0">
              <a:solidFill>
                <a:srgbClr val="0A7736"/>
              </a:solidFill>
              <a:latin typeface="Arial" panose="020B0604020202020204" pitchFamily="34" charset="0"/>
              <a:ea typeface="Times New Roman" pitchFamily="18" charset="0"/>
              <a:cs typeface="Arial" panose="020B0604020202020204" pitchFamily="34" charset="0"/>
            </a:endParaRPr>
          </a:p>
          <a:p>
            <a:pPr algn="ctr"/>
            <a:r>
              <a:rPr lang="it-IT" sz="3200" dirty="0" smtClean="0">
                <a:solidFill>
                  <a:srgbClr val="0A7736"/>
                </a:solidFill>
                <a:latin typeface="Arial" panose="020B0604020202020204" pitchFamily="34" charset="0"/>
                <a:ea typeface="Times New Roman" pitchFamily="18" charset="0"/>
                <a:cs typeface="Arial" panose="020B0604020202020204" pitchFamily="34" charset="0"/>
              </a:rPr>
              <a:t/>
            </a:r>
            <a:br>
              <a:rPr lang="it-IT" sz="3200" dirty="0" smtClean="0">
                <a:solidFill>
                  <a:srgbClr val="0A7736"/>
                </a:solidFill>
                <a:latin typeface="Arial" panose="020B0604020202020204" pitchFamily="34" charset="0"/>
                <a:ea typeface="Times New Roman" pitchFamily="18" charset="0"/>
                <a:cs typeface="Arial" panose="020B0604020202020204" pitchFamily="34" charset="0"/>
              </a:rPr>
            </a:br>
            <a:r>
              <a:rPr lang="it-IT" sz="3200" dirty="0" smtClean="0">
                <a:solidFill>
                  <a:srgbClr val="0A7736"/>
                </a:solidFill>
                <a:latin typeface="Arial" panose="020B0604020202020204" pitchFamily="34" charset="0"/>
                <a:ea typeface="Times New Roman" pitchFamily="18" charset="0"/>
                <a:cs typeface="Arial" panose="020B0604020202020204" pitchFamily="34" charset="0"/>
              </a:rPr>
              <a:t> </a:t>
            </a:r>
            <a:endParaRPr lang="it-IT" sz="3200" dirty="0">
              <a:solidFill>
                <a:srgbClr val="0A7736"/>
              </a:solidFill>
              <a:latin typeface="Arial" panose="020B0604020202020204" pitchFamily="34" charset="0"/>
              <a:ea typeface="Times New Roman" pitchFamily="18" charset="0"/>
              <a:cs typeface="Arial" panose="020B0604020202020204" pitchFamily="34" charset="0"/>
            </a:endParaRPr>
          </a:p>
        </p:txBody>
      </p:sp>
      <p:pic>
        <p:nvPicPr>
          <p:cNvPr id="9" name="Picture 8"/>
          <p:cNvPicPr>
            <a:picLocks noChangeAspect="1"/>
          </p:cNvPicPr>
          <p:nvPr/>
        </p:nvPicPr>
        <p:blipFill>
          <a:blip r:embed="rId4" cstate="print"/>
          <a:stretch>
            <a:fillRect/>
          </a:stretch>
        </p:blipFill>
        <p:spPr>
          <a:xfrm rot="20556262">
            <a:off x="6194762" y="2674691"/>
            <a:ext cx="855096" cy="1330225"/>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fov="1800000">
              <a:rot lat="19803334" lon="21554061" rev="19868398"/>
            </a:camera>
            <a:lightRig rig="threePt" dir="t"/>
          </a:scene3d>
          <a:sp3d contourW="6350" prstMaterial="matte">
            <a:bevelT w="101600" h="101600"/>
            <a:contourClr>
              <a:srgbClr val="969696"/>
            </a:contourClr>
          </a:sp3d>
        </p:spPr>
      </p:pic>
      <p:pic>
        <p:nvPicPr>
          <p:cNvPr id="10" name="Picture 9"/>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860902" y="3032648"/>
            <a:ext cx="1146648" cy="765722"/>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p:spPr>
      </p:pic>
      <p:sp>
        <p:nvSpPr>
          <p:cNvPr id="11" name="TextBox 10"/>
          <p:cNvSpPr txBox="1"/>
          <p:nvPr/>
        </p:nvSpPr>
        <p:spPr>
          <a:xfrm>
            <a:off x="7023101" y="2718467"/>
            <a:ext cx="701351" cy="1446550"/>
          </a:xfrm>
          <a:prstGeom prst="rect">
            <a:avLst/>
          </a:prstGeom>
          <a:no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wrap="square" rtlCol="0">
            <a:spAutoFit/>
          </a:bodyPr>
          <a:lstStyle/>
          <a:p>
            <a:pPr marL="0" defTabSz="430213">
              <a:spcAft>
                <a:spcPts val="400"/>
              </a:spcAft>
              <a:buSzPct val="100000"/>
            </a:pPr>
            <a:r>
              <a:rPr lang="it-IT" sz="8800" dirty="0" smtClean="0">
                <a:solidFill>
                  <a:srgbClr val="0A7736"/>
                </a:solidFill>
                <a:latin typeface="Arial Unicode MS" panose="020B0604020202020204" pitchFamily="34" charset="-128"/>
                <a:ea typeface="Arial Unicode MS" panose="020B0604020202020204" pitchFamily="34" charset="-128"/>
                <a:cs typeface="Arial Unicode MS" panose="020B0604020202020204" pitchFamily="34" charset="-128"/>
              </a:rPr>
              <a:t>+</a:t>
            </a:r>
            <a:endParaRPr lang="en-US" sz="1600" dirty="0" smtClean="0">
              <a:solidFill>
                <a:srgbClr val="0A7736"/>
              </a:solidFill>
              <a:latin typeface="Arial Unicode MS" panose="020B0604020202020204" pitchFamily="34" charset="-128"/>
              <a:ea typeface="Arial Unicode MS" panose="020B0604020202020204" pitchFamily="34" charset="-128"/>
              <a:cs typeface="Arial Unicode MS" panose="020B0604020202020204" pitchFamily="34" charset="-128"/>
            </a:endParaRPr>
          </a:p>
        </p:txBody>
      </p:sp>
    </p:spTree>
    <p:extLst>
      <p:ext uri="{BB962C8B-B14F-4D97-AF65-F5344CB8AC3E}">
        <p14:creationId xmlns:p14="http://schemas.microsoft.com/office/powerpoint/2010/main" val="855322024"/>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Tabella 3"/>
          <p:cNvGraphicFramePr>
            <a:graphicFrameLocks noGrp="1"/>
          </p:cNvGraphicFramePr>
          <p:nvPr>
            <p:extLst>
              <p:ext uri="{D42A27DB-BD31-4B8C-83A1-F6EECF244321}">
                <p14:modId xmlns:p14="http://schemas.microsoft.com/office/powerpoint/2010/main" val="2536413052"/>
              </p:ext>
            </p:extLst>
          </p:nvPr>
        </p:nvGraphicFramePr>
        <p:xfrm>
          <a:off x="304479" y="526868"/>
          <a:ext cx="8496942" cy="4121340"/>
        </p:xfrm>
        <a:graphic>
          <a:graphicData uri="http://schemas.openxmlformats.org/drawingml/2006/table">
            <a:tbl>
              <a:tblPr firstRow="1" bandRow="1">
                <a:tableStyleId>{93296810-A885-4BE3-A3E7-6D5BEEA58F35}</a:tableStyleId>
              </a:tblPr>
              <a:tblGrid>
                <a:gridCol w="2699071"/>
                <a:gridCol w="2641600"/>
                <a:gridCol w="3156271"/>
              </a:tblGrid>
              <a:tr h="206067">
                <a:tc>
                  <a:txBody>
                    <a:bodyPr/>
                    <a:lstStyle/>
                    <a:p>
                      <a:pPr algn="ctr">
                        <a:lnSpc>
                          <a:spcPct val="115000"/>
                        </a:lnSpc>
                      </a:pPr>
                      <a:r>
                        <a:rPr lang="it-IT" sz="1100" b="1" dirty="0">
                          <a:effectLst/>
                          <a:latin typeface="Arial" panose="020B0604020202020204" pitchFamily="34" charset="0"/>
                          <a:cs typeface="Arial" panose="020B0604020202020204" pitchFamily="34" charset="0"/>
                        </a:rPr>
                        <a:t>REGIONE</a:t>
                      </a:r>
                      <a:endParaRPr lang="it-IT" sz="1100" b="1" dirty="0">
                        <a:effectLst/>
                        <a:latin typeface="Arial" panose="020B0604020202020204" pitchFamily="34" charset="0"/>
                        <a:ea typeface="Calibri"/>
                        <a:cs typeface="Arial" panose="020B0604020202020204" pitchFamily="34" charset="0"/>
                      </a:endParaRPr>
                    </a:p>
                  </a:txBody>
                  <a:tcPr marL="44450" marR="44450" marT="0" marB="0" anchor="ctr"/>
                </a:tc>
                <a:tc>
                  <a:txBody>
                    <a:bodyPr/>
                    <a:lstStyle/>
                    <a:p>
                      <a:pPr algn="ctr">
                        <a:lnSpc>
                          <a:spcPct val="115000"/>
                        </a:lnSpc>
                      </a:pPr>
                      <a:r>
                        <a:rPr lang="it-IT" sz="1100" b="1" dirty="0">
                          <a:effectLst/>
                          <a:latin typeface="Arial" panose="020B0604020202020204" pitchFamily="34" charset="0"/>
                          <a:cs typeface="Arial" panose="020B0604020202020204" pitchFamily="34" charset="0"/>
                        </a:rPr>
                        <a:t>NUOVI INCARICHI</a:t>
                      </a:r>
                      <a:endParaRPr lang="it-IT" sz="1100" b="1" dirty="0">
                        <a:effectLst/>
                        <a:latin typeface="Arial" panose="020B0604020202020204" pitchFamily="34" charset="0"/>
                        <a:ea typeface="Calibri"/>
                        <a:cs typeface="Arial" panose="020B0604020202020204" pitchFamily="34" charset="0"/>
                      </a:endParaRPr>
                    </a:p>
                  </a:txBody>
                  <a:tcPr marL="44450" marR="44450" marT="0" marB="0" anchor="ctr"/>
                </a:tc>
                <a:tc>
                  <a:txBody>
                    <a:bodyPr/>
                    <a:lstStyle/>
                    <a:p>
                      <a:pPr algn="ctr">
                        <a:lnSpc>
                          <a:spcPct val="115000"/>
                        </a:lnSpc>
                      </a:pPr>
                      <a:r>
                        <a:rPr lang="it-IT" sz="1100" b="1" dirty="0">
                          <a:effectLst/>
                          <a:latin typeface="Arial" panose="020B0604020202020204" pitchFamily="34" charset="0"/>
                          <a:cs typeface="Arial" panose="020B0604020202020204" pitchFamily="34" charset="0"/>
                        </a:rPr>
                        <a:t>INTEGRAZIONI INCARICO *</a:t>
                      </a:r>
                      <a:endParaRPr lang="it-IT" sz="1100" b="1" dirty="0">
                        <a:effectLst/>
                        <a:latin typeface="Arial" panose="020B0604020202020204" pitchFamily="34" charset="0"/>
                        <a:ea typeface="Calibri"/>
                        <a:cs typeface="Arial" panose="020B0604020202020204" pitchFamily="34" charset="0"/>
                      </a:endParaRPr>
                    </a:p>
                  </a:txBody>
                  <a:tcPr marL="44450" marR="44450" marT="0" marB="0" anchor="ctr"/>
                </a:tc>
              </a:tr>
              <a:tr h="206067">
                <a:tc>
                  <a:txBody>
                    <a:bodyPr/>
                    <a:lstStyle/>
                    <a:p>
                      <a:pPr>
                        <a:lnSpc>
                          <a:spcPct val="115000"/>
                        </a:lnSpc>
                      </a:pPr>
                      <a:r>
                        <a:rPr lang="it-IT" sz="1100" b="1" dirty="0">
                          <a:effectLst/>
                          <a:latin typeface="Arial" panose="020B0604020202020204" pitchFamily="34" charset="0"/>
                          <a:cs typeface="Arial" panose="020B0604020202020204" pitchFamily="34" charset="0"/>
                        </a:rPr>
                        <a:t>ABRUZZO</a:t>
                      </a:r>
                      <a:endParaRPr lang="it-IT" sz="1100" b="1" dirty="0">
                        <a:effectLst/>
                        <a:latin typeface="Arial" panose="020B0604020202020204" pitchFamily="34" charset="0"/>
                        <a:ea typeface="Calibri"/>
                        <a:cs typeface="Arial" panose="020B0604020202020204" pitchFamily="34" charset="0"/>
                      </a:endParaRPr>
                    </a:p>
                  </a:txBody>
                  <a:tcPr marL="44450" marR="44450" marT="0" marB="0" anchor="ctr"/>
                </a:tc>
                <a:tc>
                  <a:txBody>
                    <a:bodyPr/>
                    <a:lstStyle/>
                    <a:p>
                      <a:pPr algn="ctr">
                        <a:lnSpc>
                          <a:spcPct val="115000"/>
                        </a:lnSpc>
                      </a:pPr>
                      <a:r>
                        <a:rPr lang="it-IT" sz="1100" b="1" dirty="0">
                          <a:effectLst/>
                          <a:latin typeface="Arial" panose="020B0604020202020204" pitchFamily="34" charset="0"/>
                          <a:cs typeface="Arial" panose="020B0604020202020204" pitchFamily="34" charset="0"/>
                        </a:rPr>
                        <a:t>38</a:t>
                      </a:r>
                      <a:endParaRPr lang="it-IT" sz="1100" b="1" dirty="0">
                        <a:effectLst/>
                        <a:latin typeface="Arial" panose="020B0604020202020204" pitchFamily="34" charset="0"/>
                        <a:ea typeface="Calibri"/>
                        <a:cs typeface="Arial" panose="020B0604020202020204" pitchFamily="34" charset="0"/>
                      </a:endParaRPr>
                    </a:p>
                  </a:txBody>
                  <a:tcPr marL="44450" marR="44450" marT="0" marB="0" anchor="b"/>
                </a:tc>
                <a:tc>
                  <a:txBody>
                    <a:bodyPr/>
                    <a:lstStyle/>
                    <a:p>
                      <a:pPr algn="ctr">
                        <a:lnSpc>
                          <a:spcPct val="115000"/>
                        </a:lnSpc>
                      </a:pPr>
                      <a:r>
                        <a:rPr lang="it-IT" sz="1100" b="1" dirty="0">
                          <a:effectLst/>
                          <a:latin typeface="Arial" panose="020B0604020202020204" pitchFamily="34" charset="0"/>
                          <a:cs typeface="Arial" panose="020B0604020202020204" pitchFamily="34" charset="0"/>
                        </a:rPr>
                        <a:t>130</a:t>
                      </a:r>
                      <a:endParaRPr lang="it-IT" sz="1100" b="1" dirty="0">
                        <a:effectLst/>
                        <a:latin typeface="Arial" panose="020B0604020202020204" pitchFamily="34" charset="0"/>
                        <a:ea typeface="Calibri"/>
                        <a:cs typeface="Arial" panose="020B0604020202020204" pitchFamily="34" charset="0"/>
                      </a:endParaRPr>
                    </a:p>
                  </a:txBody>
                  <a:tcPr marL="44450" marR="44450" marT="0" marB="0" anchor="b"/>
                </a:tc>
              </a:tr>
              <a:tr h="206067">
                <a:tc>
                  <a:txBody>
                    <a:bodyPr/>
                    <a:lstStyle/>
                    <a:p>
                      <a:pPr>
                        <a:lnSpc>
                          <a:spcPct val="115000"/>
                        </a:lnSpc>
                      </a:pPr>
                      <a:r>
                        <a:rPr lang="it-IT" sz="1100" b="1" dirty="0">
                          <a:effectLst/>
                          <a:latin typeface="Arial" panose="020B0604020202020204" pitchFamily="34" charset="0"/>
                          <a:cs typeface="Arial" panose="020B0604020202020204" pitchFamily="34" charset="0"/>
                        </a:rPr>
                        <a:t>BASILICATA</a:t>
                      </a:r>
                      <a:endParaRPr lang="it-IT" sz="1100" b="1" dirty="0">
                        <a:effectLst/>
                        <a:latin typeface="Arial" panose="020B0604020202020204" pitchFamily="34" charset="0"/>
                        <a:ea typeface="Calibri"/>
                        <a:cs typeface="Arial" panose="020B0604020202020204" pitchFamily="34" charset="0"/>
                      </a:endParaRPr>
                    </a:p>
                  </a:txBody>
                  <a:tcPr marL="44450" marR="44450" marT="0" marB="0" anchor="ctr"/>
                </a:tc>
                <a:tc>
                  <a:txBody>
                    <a:bodyPr/>
                    <a:lstStyle/>
                    <a:p>
                      <a:pPr algn="ctr">
                        <a:lnSpc>
                          <a:spcPct val="115000"/>
                        </a:lnSpc>
                      </a:pPr>
                      <a:r>
                        <a:rPr lang="it-IT" sz="1100" b="1" dirty="0">
                          <a:effectLst/>
                          <a:latin typeface="Arial" panose="020B0604020202020204" pitchFamily="34" charset="0"/>
                          <a:cs typeface="Arial" panose="020B0604020202020204" pitchFamily="34" charset="0"/>
                        </a:rPr>
                        <a:t>14</a:t>
                      </a:r>
                      <a:endParaRPr lang="it-IT" sz="1100" b="1" dirty="0">
                        <a:effectLst/>
                        <a:latin typeface="Arial" panose="020B0604020202020204" pitchFamily="34" charset="0"/>
                        <a:ea typeface="Calibri"/>
                        <a:cs typeface="Arial" panose="020B0604020202020204" pitchFamily="34" charset="0"/>
                      </a:endParaRPr>
                    </a:p>
                  </a:txBody>
                  <a:tcPr marL="44450" marR="44450" marT="0" marB="0" anchor="b"/>
                </a:tc>
                <a:tc>
                  <a:txBody>
                    <a:bodyPr/>
                    <a:lstStyle/>
                    <a:p>
                      <a:pPr algn="ctr">
                        <a:lnSpc>
                          <a:spcPct val="115000"/>
                        </a:lnSpc>
                      </a:pPr>
                      <a:r>
                        <a:rPr lang="it-IT" sz="1100" b="1" dirty="0">
                          <a:effectLst/>
                          <a:latin typeface="Arial" panose="020B0604020202020204" pitchFamily="34" charset="0"/>
                          <a:cs typeface="Arial" panose="020B0604020202020204" pitchFamily="34" charset="0"/>
                        </a:rPr>
                        <a:t>85</a:t>
                      </a:r>
                      <a:endParaRPr lang="it-IT" sz="1100" b="1" dirty="0">
                        <a:effectLst/>
                        <a:latin typeface="Arial" panose="020B0604020202020204" pitchFamily="34" charset="0"/>
                        <a:ea typeface="Calibri"/>
                        <a:cs typeface="Arial" panose="020B0604020202020204" pitchFamily="34" charset="0"/>
                      </a:endParaRPr>
                    </a:p>
                  </a:txBody>
                  <a:tcPr marL="44450" marR="44450" marT="0" marB="0" anchor="b"/>
                </a:tc>
              </a:tr>
              <a:tr h="206067">
                <a:tc>
                  <a:txBody>
                    <a:bodyPr/>
                    <a:lstStyle/>
                    <a:p>
                      <a:pPr>
                        <a:lnSpc>
                          <a:spcPct val="115000"/>
                        </a:lnSpc>
                      </a:pPr>
                      <a:r>
                        <a:rPr lang="it-IT" sz="1100" b="1" dirty="0">
                          <a:effectLst/>
                          <a:latin typeface="Arial" panose="020B0604020202020204" pitchFamily="34" charset="0"/>
                          <a:cs typeface="Arial" panose="020B0604020202020204" pitchFamily="34" charset="0"/>
                        </a:rPr>
                        <a:t>CALABRIA</a:t>
                      </a:r>
                      <a:endParaRPr lang="it-IT" sz="1100" b="1" dirty="0">
                        <a:effectLst/>
                        <a:latin typeface="Arial" panose="020B0604020202020204" pitchFamily="34" charset="0"/>
                        <a:ea typeface="Calibri"/>
                        <a:cs typeface="Arial" panose="020B0604020202020204" pitchFamily="34" charset="0"/>
                      </a:endParaRPr>
                    </a:p>
                  </a:txBody>
                  <a:tcPr marL="44450" marR="44450" marT="0" marB="0" anchor="ctr"/>
                </a:tc>
                <a:tc>
                  <a:txBody>
                    <a:bodyPr/>
                    <a:lstStyle/>
                    <a:p>
                      <a:pPr algn="ctr">
                        <a:lnSpc>
                          <a:spcPct val="115000"/>
                        </a:lnSpc>
                      </a:pPr>
                      <a:r>
                        <a:rPr lang="it-IT" sz="1100" b="1" dirty="0">
                          <a:effectLst/>
                          <a:latin typeface="Arial" panose="020B0604020202020204" pitchFamily="34" charset="0"/>
                          <a:cs typeface="Arial" panose="020B0604020202020204" pitchFamily="34" charset="0"/>
                        </a:rPr>
                        <a:t>65</a:t>
                      </a:r>
                      <a:endParaRPr lang="it-IT" sz="1100" b="1" dirty="0">
                        <a:effectLst/>
                        <a:latin typeface="Arial" panose="020B0604020202020204" pitchFamily="34" charset="0"/>
                        <a:ea typeface="Calibri"/>
                        <a:cs typeface="Arial" panose="020B0604020202020204" pitchFamily="34" charset="0"/>
                      </a:endParaRPr>
                    </a:p>
                  </a:txBody>
                  <a:tcPr marL="44450" marR="44450" marT="0" marB="0" anchor="b"/>
                </a:tc>
                <a:tc>
                  <a:txBody>
                    <a:bodyPr/>
                    <a:lstStyle/>
                    <a:p>
                      <a:pPr algn="ctr">
                        <a:lnSpc>
                          <a:spcPct val="115000"/>
                        </a:lnSpc>
                      </a:pPr>
                      <a:r>
                        <a:rPr lang="it-IT" sz="1100" b="1" dirty="0">
                          <a:effectLst/>
                          <a:latin typeface="Arial" panose="020B0604020202020204" pitchFamily="34" charset="0"/>
                          <a:cs typeface="Arial" panose="020B0604020202020204" pitchFamily="34" charset="0"/>
                        </a:rPr>
                        <a:t>241</a:t>
                      </a:r>
                      <a:endParaRPr lang="it-IT" sz="1100" b="1" dirty="0">
                        <a:effectLst/>
                        <a:latin typeface="Arial" panose="020B0604020202020204" pitchFamily="34" charset="0"/>
                        <a:ea typeface="Calibri"/>
                        <a:cs typeface="Arial" panose="020B0604020202020204" pitchFamily="34" charset="0"/>
                      </a:endParaRPr>
                    </a:p>
                  </a:txBody>
                  <a:tcPr marL="44450" marR="44450" marT="0" marB="0" anchor="b"/>
                </a:tc>
              </a:tr>
              <a:tr h="206067">
                <a:tc>
                  <a:txBody>
                    <a:bodyPr/>
                    <a:lstStyle/>
                    <a:p>
                      <a:pPr>
                        <a:lnSpc>
                          <a:spcPct val="115000"/>
                        </a:lnSpc>
                      </a:pPr>
                      <a:r>
                        <a:rPr lang="it-IT" sz="1100" b="1" dirty="0">
                          <a:effectLst/>
                          <a:latin typeface="Arial" panose="020B0604020202020204" pitchFamily="34" charset="0"/>
                          <a:cs typeface="Arial" panose="020B0604020202020204" pitchFamily="34" charset="0"/>
                        </a:rPr>
                        <a:t>CAMPANIA</a:t>
                      </a:r>
                      <a:endParaRPr lang="it-IT" sz="1100" b="1" dirty="0">
                        <a:effectLst/>
                        <a:latin typeface="Arial" panose="020B0604020202020204" pitchFamily="34" charset="0"/>
                        <a:ea typeface="Calibri"/>
                        <a:cs typeface="Arial" panose="020B0604020202020204" pitchFamily="34" charset="0"/>
                      </a:endParaRPr>
                    </a:p>
                  </a:txBody>
                  <a:tcPr marL="44450" marR="44450" marT="0" marB="0" anchor="ctr"/>
                </a:tc>
                <a:tc>
                  <a:txBody>
                    <a:bodyPr/>
                    <a:lstStyle/>
                    <a:p>
                      <a:pPr algn="ctr">
                        <a:lnSpc>
                          <a:spcPct val="115000"/>
                        </a:lnSpc>
                      </a:pPr>
                      <a:r>
                        <a:rPr lang="it-IT" sz="1100" b="1" dirty="0">
                          <a:effectLst/>
                          <a:latin typeface="Arial" panose="020B0604020202020204" pitchFamily="34" charset="0"/>
                          <a:cs typeface="Arial" panose="020B0604020202020204" pitchFamily="34" charset="0"/>
                        </a:rPr>
                        <a:t>277</a:t>
                      </a:r>
                      <a:endParaRPr lang="it-IT" sz="1100" b="1" dirty="0">
                        <a:effectLst/>
                        <a:latin typeface="Arial" panose="020B0604020202020204" pitchFamily="34" charset="0"/>
                        <a:ea typeface="Calibri"/>
                        <a:cs typeface="Arial" panose="020B0604020202020204" pitchFamily="34" charset="0"/>
                      </a:endParaRPr>
                    </a:p>
                  </a:txBody>
                  <a:tcPr marL="44450" marR="44450" marT="0" marB="0" anchor="b"/>
                </a:tc>
                <a:tc>
                  <a:txBody>
                    <a:bodyPr/>
                    <a:lstStyle/>
                    <a:p>
                      <a:pPr algn="ctr">
                        <a:lnSpc>
                          <a:spcPct val="115000"/>
                        </a:lnSpc>
                      </a:pPr>
                      <a:r>
                        <a:rPr lang="it-IT" sz="1100" b="1" dirty="0">
                          <a:effectLst/>
                          <a:latin typeface="Arial" panose="020B0604020202020204" pitchFamily="34" charset="0"/>
                          <a:cs typeface="Arial" panose="020B0604020202020204" pitchFamily="34" charset="0"/>
                        </a:rPr>
                        <a:t>630</a:t>
                      </a:r>
                      <a:endParaRPr lang="it-IT" sz="1100" b="1" dirty="0">
                        <a:effectLst/>
                        <a:latin typeface="Arial" panose="020B0604020202020204" pitchFamily="34" charset="0"/>
                        <a:ea typeface="Calibri"/>
                        <a:cs typeface="Arial" panose="020B0604020202020204" pitchFamily="34" charset="0"/>
                      </a:endParaRPr>
                    </a:p>
                  </a:txBody>
                  <a:tcPr marL="44450" marR="44450" marT="0" marB="0" anchor="b"/>
                </a:tc>
              </a:tr>
              <a:tr h="206067">
                <a:tc>
                  <a:txBody>
                    <a:bodyPr/>
                    <a:lstStyle/>
                    <a:p>
                      <a:pPr>
                        <a:lnSpc>
                          <a:spcPct val="115000"/>
                        </a:lnSpc>
                      </a:pPr>
                      <a:r>
                        <a:rPr lang="it-IT" sz="1100" b="1" dirty="0">
                          <a:effectLst/>
                          <a:latin typeface="Arial" panose="020B0604020202020204" pitchFamily="34" charset="0"/>
                          <a:cs typeface="Arial" panose="020B0604020202020204" pitchFamily="34" charset="0"/>
                        </a:rPr>
                        <a:t>EMILIA ROMAGNA</a:t>
                      </a:r>
                      <a:endParaRPr lang="it-IT" sz="1100" b="1" dirty="0">
                        <a:effectLst/>
                        <a:latin typeface="Arial" panose="020B0604020202020204" pitchFamily="34" charset="0"/>
                        <a:ea typeface="Calibri"/>
                        <a:cs typeface="Arial" panose="020B0604020202020204" pitchFamily="34" charset="0"/>
                      </a:endParaRPr>
                    </a:p>
                  </a:txBody>
                  <a:tcPr marL="44450" marR="44450" marT="0" marB="0" anchor="ctr"/>
                </a:tc>
                <a:tc>
                  <a:txBody>
                    <a:bodyPr/>
                    <a:lstStyle/>
                    <a:p>
                      <a:pPr algn="ctr">
                        <a:lnSpc>
                          <a:spcPct val="115000"/>
                        </a:lnSpc>
                      </a:pPr>
                      <a:r>
                        <a:rPr lang="it-IT" sz="1100" b="1" dirty="0">
                          <a:effectLst/>
                          <a:latin typeface="Arial" panose="020B0604020202020204" pitchFamily="34" charset="0"/>
                          <a:cs typeface="Arial" panose="020B0604020202020204" pitchFamily="34" charset="0"/>
                        </a:rPr>
                        <a:t>102</a:t>
                      </a:r>
                      <a:endParaRPr lang="it-IT" sz="1100" b="1" dirty="0">
                        <a:effectLst/>
                        <a:latin typeface="Arial" panose="020B0604020202020204" pitchFamily="34" charset="0"/>
                        <a:ea typeface="Calibri"/>
                        <a:cs typeface="Arial" panose="020B0604020202020204" pitchFamily="34" charset="0"/>
                      </a:endParaRPr>
                    </a:p>
                  </a:txBody>
                  <a:tcPr marL="44450" marR="44450" marT="0" marB="0" anchor="b"/>
                </a:tc>
                <a:tc>
                  <a:txBody>
                    <a:bodyPr/>
                    <a:lstStyle/>
                    <a:p>
                      <a:pPr algn="ctr">
                        <a:lnSpc>
                          <a:spcPct val="115000"/>
                        </a:lnSpc>
                      </a:pPr>
                      <a:r>
                        <a:rPr lang="it-IT" sz="1100" b="1" dirty="0">
                          <a:effectLst/>
                          <a:latin typeface="Arial" panose="020B0604020202020204" pitchFamily="34" charset="0"/>
                          <a:cs typeface="Arial" panose="020B0604020202020204" pitchFamily="34" charset="0"/>
                        </a:rPr>
                        <a:t>286</a:t>
                      </a:r>
                      <a:endParaRPr lang="it-IT" sz="1100" b="1" dirty="0">
                        <a:effectLst/>
                        <a:latin typeface="Arial" panose="020B0604020202020204" pitchFamily="34" charset="0"/>
                        <a:ea typeface="Calibri"/>
                        <a:cs typeface="Arial" panose="020B0604020202020204" pitchFamily="34" charset="0"/>
                      </a:endParaRPr>
                    </a:p>
                  </a:txBody>
                  <a:tcPr marL="44450" marR="44450" marT="0" marB="0" anchor="b"/>
                </a:tc>
              </a:tr>
              <a:tr h="206067">
                <a:tc>
                  <a:txBody>
                    <a:bodyPr/>
                    <a:lstStyle/>
                    <a:p>
                      <a:pPr>
                        <a:lnSpc>
                          <a:spcPct val="115000"/>
                        </a:lnSpc>
                      </a:pPr>
                      <a:r>
                        <a:rPr lang="it-IT" sz="1100" b="1" dirty="0">
                          <a:effectLst/>
                          <a:latin typeface="Arial" panose="020B0604020202020204" pitchFamily="34" charset="0"/>
                          <a:cs typeface="Arial" panose="020B0604020202020204" pitchFamily="34" charset="0"/>
                        </a:rPr>
                        <a:t>FRIULI V.GIULIA </a:t>
                      </a:r>
                      <a:endParaRPr lang="it-IT" sz="1100" b="1" dirty="0">
                        <a:effectLst/>
                        <a:latin typeface="Arial" panose="020B0604020202020204" pitchFamily="34" charset="0"/>
                        <a:ea typeface="Calibri"/>
                        <a:cs typeface="Arial" panose="020B0604020202020204" pitchFamily="34" charset="0"/>
                      </a:endParaRPr>
                    </a:p>
                  </a:txBody>
                  <a:tcPr marL="44450" marR="44450" marT="0" marB="0" anchor="ctr"/>
                </a:tc>
                <a:tc>
                  <a:txBody>
                    <a:bodyPr/>
                    <a:lstStyle/>
                    <a:p>
                      <a:pPr algn="ctr">
                        <a:lnSpc>
                          <a:spcPct val="115000"/>
                        </a:lnSpc>
                      </a:pPr>
                      <a:r>
                        <a:rPr lang="it-IT" sz="1100" b="1" dirty="0">
                          <a:effectLst/>
                          <a:latin typeface="Arial" panose="020B0604020202020204" pitchFamily="34" charset="0"/>
                          <a:cs typeface="Arial" panose="020B0604020202020204" pitchFamily="34" charset="0"/>
                        </a:rPr>
                        <a:t>34</a:t>
                      </a:r>
                      <a:endParaRPr lang="it-IT" sz="1100" b="1" dirty="0">
                        <a:effectLst/>
                        <a:latin typeface="Arial" panose="020B0604020202020204" pitchFamily="34" charset="0"/>
                        <a:ea typeface="Calibri"/>
                        <a:cs typeface="Arial" panose="020B0604020202020204" pitchFamily="34" charset="0"/>
                      </a:endParaRPr>
                    </a:p>
                  </a:txBody>
                  <a:tcPr marL="44450" marR="44450" marT="0" marB="0" anchor="b"/>
                </a:tc>
                <a:tc>
                  <a:txBody>
                    <a:bodyPr/>
                    <a:lstStyle/>
                    <a:p>
                      <a:pPr algn="ctr">
                        <a:lnSpc>
                          <a:spcPct val="115000"/>
                        </a:lnSpc>
                      </a:pPr>
                      <a:r>
                        <a:rPr lang="it-IT" sz="1100" b="1" dirty="0">
                          <a:effectLst/>
                          <a:latin typeface="Arial" panose="020B0604020202020204" pitchFamily="34" charset="0"/>
                          <a:cs typeface="Arial" panose="020B0604020202020204" pitchFamily="34" charset="0"/>
                        </a:rPr>
                        <a:t>89</a:t>
                      </a:r>
                      <a:endParaRPr lang="it-IT" sz="1100" b="1" dirty="0">
                        <a:effectLst/>
                        <a:latin typeface="Arial" panose="020B0604020202020204" pitchFamily="34" charset="0"/>
                        <a:ea typeface="Calibri"/>
                        <a:cs typeface="Arial" panose="020B0604020202020204" pitchFamily="34" charset="0"/>
                      </a:endParaRPr>
                    </a:p>
                  </a:txBody>
                  <a:tcPr marL="44450" marR="44450" marT="0" marB="0" anchor="b"/>
                </a:tc>
              </a:tr>
              <a:tr h="206067">
                <a:tc>
                  <a:txBody>
                    <a:bodyPr/>
                    <a:lstStyle/>
                    <a:p>
                      <a:pPr>
                        <a:lnSpc>
                          <a:spcPct val="115000"/>
                        </a:lnSpc>
                      </a:pPr>
                      <a:r>
                        <a:rPr lang="it-IT" sz="1100" b="1" dirty="0">
                          <a:effectLst/>
                          <a:latin typeface="Arial" panose="020B0604020202020204" pitchFamily="34" charset="0"/>
                          <a:cs typeface="Arial" panose="020B0604020202020204" pitchFamily="34" charset="0"/>
                        </a:rPr>
                        <a:t>LAZIO</a:t>
                      </a:r>
                      <a:endParaRPr lang="it-IT" sz="1100" b="1" dirty="0">
                        <a:effectLst/>
                        <a:latin typeface="Arial" panose="020B0604020202020204" pitchFamily="34" charset="0"/>
                        <a:ea typeface="Calibri"/>
                        <a:cs typeface="Arial" panose="020B0604020202020204" pitchFamily="34" charset="0"/>
                      </a:endParaRPr>
                    </a:p>
                  </a:txBody>
                  <a:tcPr marL="44450" marR="44450" marT="0" marB="0" anchor="ctr"/>
                </a:tc>
                <a:tc>
                  <a:txBody>
                    <a:bodyPr/>
                    <a:lstStyle/>
                    <a:p>
                      <a:pPr algn="ctr">
                        <a:lnSpc>
                          <a:spcPct val="115000"/>
                        </a:lnSpc>
                      </a:pPr>
                      <a:r>
                        <a:rPr lang="it-IT" sz="1100" b="1" dirty="0">
                          <a:effectLst/>
                          <a:latin typeface="Arial" panose="020B0604020202020204" pitchFamily="34" charset="0"/>
                          <a:cs typeface="Arial" panose="020B0604020202020204" pitchFamily="34" charset="0"/>
                        </a:rPr>
                        <a:t>175</a:t>
                      </a:r>
                      <a:endParaRPr lang="it-IT" sz="1100" b="1" dirty="0">
                        <a:effectLst/>
                        <a:latin typeface="Arial" panose="020B0604020202020204" pitchFamily="34" charset="0"/>
                        <a:ea typeface="Calibri"/>
                        <a:cs typeface="Arial" panose="020B0604020202020204" pitchFamily="34" charset="0"/>
                      </a:endParaRPr>
                    </a:p>
                  </a:txBody>
                  <a:tcPr marL="44450" marR="44450" marT="0" marB="0" anchor="b"/>
                </a:tc>
                <a:tc>
                  <a:txBody>
                    <a:bodyPr/>
                    <a:lstStyle/>
                    <a:p>
                      <a:pPr algn="ctr">
                        <a:lnSpc>
                          <a:spcPct val="115000"/>
                        </a:lnSpc>
                      </a:pPr>
                      <a:r>
                        <a:rPr lang="it-IT" sz="1100" b="1" dirty="0">
                          <a:effectLst/>
                          <a:latin typeface="Arial" panose="020B0604020202020204" pitchFamily="34" charset="0"/>
                          <a:cs typeface="Arial" panose="020B0604020202020204" pitchFamily="34" charset="0"/>
                        </a:rPr>
                        <a:t>450</a:t>
                      </a:r>
                      <a:endParaRPr lang="it-IT" sz="1100" b="1" dirty="0">
                        <a:effectLst/>
                        <a:latin typeface="Arial" panose="020B0604020202020204" pitchFamily="34" charset="0"/>
                        <a:ea typeface="Calibri"/>
                        <a:cs typeface="Arial" panose="020B0604020202020204" pitchFamily="34" charset="0"/>
                      </a:endParaRPr>
                    </a:p>
                  </a:txBody>
                  <a:tcPr marL="44450" marR="44450" marT="0" marB="0" anchor="b"/>
                </a:tc>
              </a:tr>
              <a:tr h="206067">
                <a:tc>
                  <a:txBody>
                    <a:bodyPr/>
                    <a:lstStyle/>
                    <a:p>
                      <a:pPr>
                        <a:lnSpc>
                          <a:spcPct val="115000"/>
                        </a:lnSpc>
                      </a:pPr>
                      <a:r>
                        <a:rPr lang="it-IT" sz="1100" b="1" dirty="0">
                          <a:effectLst/>
                          <a:latin typeface="Arial" panose="020B0604020202020204" pitchFamily="34" charset="0"/>
                          <a:cs typeface="Arial" panose="020B0604020202020204" pitchFamily="34" charset="0"/>
                        </a:rPr>
                        <a:t>LIGURIA</a:t>
                      </a:r>
                      <a:endParaRPr lang="it-IT" sz="1100" b="1" dirty="0">
                        <a:effectLst/>
                        <a:latin typeface="Arial" panose="020B0604020202020204" pitchFamily="34" charset="0"/>
                        <a:ea typeface="Calibri"/>
                        <a:cs typeface="Arial" panose="020B0604020202020204" pitchFamily="34" charset="0"/>
                      </a:endParaRPr>
                    </a:p>
                  </a:txBody>
                  <a:tcPr marL="44450" marR="44450" marT="0" marB="0" anchor="ctr"/>
                </a:tc>
                <a:tc>
                  <a:txBody>
                    <a:bodyPr/>
                    <a:lstStyle/>
                    <a:p>
                      <a:pPr algn="ctr">
                        <a:lnSpc>
                          <a:spcPct val="115000"/>
                        </a:lnSpc>
                      </a:pPr>
                      <a:r>
                        <a:rPr lang="it-IT" sz="1100" b="1" dirty="0">
                          <a:effectLst/>
                          <a:latin typeface="Arial" panose="020B0604020202020204" pitchFamily="34" charset="0"/>
                          <a:cs typeface="Arial" panose="020B0604020202020204" pitchFamily="34" charset="0"/>
                        </a:rPr>
                        <a:t>21</a:t>
                      </a:r>
                      <a:endParaRPr lang="it-IT" sz="1100" b="1" dirty="0">
                        <a:effectLst/>
                        <a:latin typeface="Arial" panose="020B0604020202020204" pitchFamily="34" charset="0"/>
                        <a:ea typeface="Calibri"/>
                        <a:cs typeface="Arial" panose="020B0604020202020204" pitchFamily="34" charset="0"/>
                      </a:endParaRPr>
                    </a:p>
                  </a:txBody>
                  <a:tcPr marL="44450" marR="44450" marT="0" marB="0" anchor="b"/>
                </a:tc>
                <a:tc>
                  <a:txBody>
                    <a:bodyPr/>
                    <a:lstStyle/>
                    <a:p>
                      <a:pPr algn="ctr">
                        <a:lnSpc>
                          <a:spcPct val="115000"/>
                        </a:lnSpc>
                      </a:pPr>
                      <a:r>
                        <a:rPr lang="it-IT" sz="1100" b="1" dirty="0">
                          <a:effectLst/>
                          <a:latin typeface="Arial" panose="020B0604020202020204" pitchFamily="34" charset="0"/>
                          <a:cs typeface="Arial" panose="020B0604020202020204" pitchFamily="34" charset="0"/>
                        </a:rPr>
                        <a:t>123</a:t>
                      </a:r>
                      <a:endParaRPr lang="it-IT" sz="1100" b="1" dirty="0">
                        <a:effectLst/>
                        <a:latin typeface="Arial" panose="020B0604020202020204" pitchFamily="34" charset="0"/>
                        <a:ea typeface="Calibri"/>
                        <a:cs typeface="Arial" panose="020B0604020202020204" pitchFamily="34" charset="0"/>
                      </a:endParaRPr>
                    </a:p>
                  </a:txBody>
                  <a:tcPr marL="44450" marR="44450" marT="0" marB="0" anchor="b"/>
                </a:tc>
              </a:tr>
              <a:tr h="206067">
                <a:tc>
                  <a:txBody>
                    <a:bodyPr/>
                    <a:lstStyle/>
                    <a:p>
                      <a:pPr>
                        <a:lnSpc>
                          <a:spcPct val="115000"/>
                        </a:lnSpc>
                      </a:pPr>
                      <a:r>
                        <a:rPr lang="it-IT" sz="1100" b="1" dirty="0">
                          <a:effectLst/>
                          <a:latin typeface="Arial" panose="020B0604020202020204" pitchFamily="34" charset="0"/>
                          <a:cs typeface="Arial" panose="020B0604020202020204" pitchFamily="34" charset="0"/>
                        </a:rPr>
                        <a:t>LOMBARDIA</a:t>
                      </a:r>
                      <a:endParaRPr lang="it-IT" sz="1100" b="1" dirty="0">
                        <a:effectLst/>
                        <a:latin typeface="Arial" panose="020B0604020202020204" pitchFamily="34" charset="0"/>
                        <a:ea typeface="Calibri"/>
                        <a:cs typeface="Arial" panose="020B0604020202020204" pitchFamily="34" charset="0"/>
                      </a:endParaRPr>
                    </a:p>
                  </a:txBody>
                  <a:tcPr marL="44450" marR="44450" marT="0" marB="0" anchor="ctr"/>
                </a:tc>
                <a:tc>
                  <a:txBody>
                    <a:bodyPr/>
                    <a:lstStyle/>
                    <a:p>
                      <a:pPr algn="ctr">
                        <a:lnSpc>
                          <a:spcPct val="115000"/>
                        </a:lnSpc>
                      </a:pPr>
                      <a:r>
                        <a:rPr lang="it-IT" sz="1100" b="1" dirty="0">
                          <a:effectLst/>
                          <a:latin typeface="Arial" panose="020B0604020202020204" pitchFamily="34" charset="0"/>
                          <a:cs typeface="Arial" panose="020B0604020202020204" pitchFamily="34" charset="0"/>
                        </a:rPr>
                        <a:t>230</a:t>
                      </a:r>
                      <a:endParaRPr lang="it-IT" sz="1100" b="1" dirty="0">
                        <a:effectLst/>
                        <a:latin typeface="Arial" panose="020B0604020202020204" pitchFamily="34" charset="0"/>
                        <a:ea typeface="Calibri"/>
                        <a:cs typeface="Arial" panose="020B0604020202020204" pitchFamily="34" charset="0"/>
                      </a:endParaRPr>
                    </a:p>
                  </a:txBody>
                  <a:tcPr marL="44450" marR="44450" marT="0" marB="0" anchor="b"/>
                </a:tc>
                <a:tc>
                  <a:txBody>
                    <a:bodyPr/>
                    <a:lstStyle/>
                    <a:p>
                      <a:pPr algn="ctr">
                        <a:lnSpc>
                          <a:spcPct val="115000"/>
                        </a:lnSpc>
                      </a:pPr>
                      <a:r>
                        <a:rPr lang="it-IT" sz="1100" b="1" dirty="0">
                          <a:effectLst/>
                          <a:latin typeface="Arial" panose="020B0604020202020204" pitchFamily="34" charset="0"/>
                          <a:cs typeface="Arial" panose="020B0604020202020204" pitchFamily="34" charset="0"/>
                        </a:rPr>
                        <a:t>797</a:t>
                      </a:r>
                      <a:endParaRPr lang="it-IT" sz="1100" b="1" dirty="0">
                        <a:effectLst/>
                        <a:latin typeface="Arial" panose="020B0604020202020204" pitchFamily="34" charset="0"/>
                        <a:ea typeface="Calibri"/>
                        <a:cs typeface="Arial" panose="020B0604020202020204" pitchFamily="34" charset="0"/>
                      </a:endParaRPr>
                    </a:p>
                  </a:txBody>
                  <a:tcPr marL="44450" marR="44450" marT="0" marB="0" anchor="b"/>
                </a:tc>
              </a:tr>
              <a:tr h="206067">
                <a:tc>
                  <a:txBody>
                    <a:bodyPr/>
                    <a:lstStyle/>
                    <a:p>
                      <a:pPr>
                        <a:lnSpc>
                          <a:spcPct val="115000"/>
                        </a:lnSpc>
                      </a:pPr>
                      <a:r>
                        <a:rPr lang="it-IT" sz="1100" b="1" dirty="0">
                          <a:effectLst/>
                          <a:latin typeface="Arial" panose="020B0604020202020204" pitchFamily="34" charset="0"/>
                          <a:cs typeface="Arial" panose="020B0604020202020204" pitchFamily="34" charset="0"/>
                        </a:rPr>
                        <a:t>MARCHE</a:t>
                      </a:r>
                      <a:endParaRPr lang="it-IT" sz="1100" b="1" dirty="0">
                        <a:effectLst/>
                        <a:latin typeface="Arial" panose="020B0604020202020204" pitchFamily="34" charset="0"/>
                        <a:ea typeface="Calibri"/>
                        <a:cs typeface="Arial" panose="020B0604020202020204" pitchFamily="34" charset="0"/>
                      </a:endParaRPr>
                    </a:p>
                  </a:txBody>
                  <a:tcPr marL="44450" marR="44450" marT="0" marB="0" anchor="ctr"/>
                </a:tc>
                <a:tc>
                  <a:txBody>
                    <a:bodyPr/>
                    <a:lstStyle/>
                    <a:p>
                      <a:pPr algn="ctr">
                        <a:lnSpc>
                          <a:spcPct val="115000"/>
                        </a:lnSpc>
                      </a:pPr>
                      <a:r>
                        <a:rPr lang="it-IT" sz="1100" b="1" dirty="0">
                          <a:effectLst/>
                          <a:latin typeface="Arial" panose="020B0604020202020204" pitchFamily="34" charset="0"/>
                          <a:cs typeface="Arial" panose="020B0604020202020204" pitchFamily="34" charset="0"/>
                        </a:rPr>
                        <a:t>67</a:t>
                      </a:r>
                      <a:endParaRPr lang="it-IT" sz="1100" b="1" dirty="0">
                        <a:effectLst/>
                        <a:latin typeface="Arial" panose="020B0604020202020204" pitchFamily="34" charset="0"/>
                        <a:ea typeface="Calibri"/>
                        <a:cs typeface="Arial" panose="020B0604020202020204" pitchFamily="34" charset="0"/>
                      </a:endParaRPr>
                    </a:p>
                  </a:txBody>
                  <a:tcPr marL="44450" marR="44450" marT="0" marB="0" anchor="b"/>
                </a:tc>
                <a:tc>
                  <a:txBody>
                    <a:bodyPr/>
                    <a:lstStyle/>
                    <a:p>
                      <a:pPr algn="ctr">
                        <a:lnSpc>
                          <a:spcPct val="115000"/>
                        </a:lnSpc>
                      </a:pPr>
                      <a:r>
                        <a:rPr lang="it-IT" sz="1100" b="1" dirty="0">
                          <a:effectLst/>
                          <a:latin typeface="Arial" panose="020B0604020202020204" pitchFamily="34" charset="0"/>
                          <a:cs typeface="Arial" panose="020B0604020202020204" pitchFamily="34" charset="0"/>
                        </a:rPr>
                        <a:t>114</a:t>
                      </a:r>
                      <a:endParaRPr lang="it-IT" sz="1100" b="1" dirty="0">
                        <a:effectLst/>
                        <a:latin typeface="Arial" panose="020B0604020202020204" pitchFamily="34" charset="0"/>
                        <a:ea typeface="Calibri"/>
                        <a:cs typeface="Arial" panose="020B0604020202020204" pitchFamily="34" charset="0"/>
                      </a:endParaRPr>
                    </a:p>
                  </a:txBody>
                  <a:tcPr marL="44450" marR="44450" marT="0" marB="0" anchor="b"/>
                </a:tc>
              </a:tr>
              <a:tr h="206067">
                <a:tc>
                  <a:txBody>
                    <a:bodyPr/>
                    <a:lstStyle/>
                    <a:p>
                      <a:pPr>
                        <a:lnSpc>
                          <a:spcPct val="115000"/>
                        </a:lnSpc>
                      </a:pPr>
                      <a:r>
                        <a:rPr lang="it-IT" sz="1100" b="1" dirty="0">
                          <a:effectLst/>
                          <a:latin typeface="Arial" panose="020B0604020202020204" pitchFamily="34" charset="0"/>
                          <a:cs typeface="Arial" panose="020B0604020202020204" pitchFamily="34" charset="0"/>
                        </a:rPr>
                        <a:t>MOLISE</a:t>
                      </a:r>
                      <a:endParaRPr lang="it-IT" sz="1100" b="1" dirty="0">
                        <a:effectLst/>
                        <a:latin typeface="Arial" panose="020B0604020202020204" pitchFamily="34" charset="0"/>
                        <a:ea typeface="Calibri"/>
                        <a:cs typeface="Arial" panose="020B0604020202020204" pitchFamily="34" charset="0"/>
                      </a:endParaRPr>
                    </a:p>
                  </a:txBody>
                  <a:tcPr marL="44450" marR="44450" marT="0" marB="0" anchor="ctr"/>
                </a:tc>
                <a:tc>
                  <a:txBody>
                    <a:bodyPr/>
                    <a:lstStyle/>
                    <a:p>
                      <a:pPr algn="ctr">
                        <a:lnSpc>
                          <a:spcPct val="115000"/>
                        </a:lnSpc>
                      </a:pPr>
                      <a:r>
                        <a:rPr lang="it-IT" sz="1100" b="1" dirty="0">
                          <a:effectLst/>
                          <a:latin typeface="Arial" panose="020B0604020202020204" pitchFamily="34" charset="0"/>
                          <a:cs typeface="Arial" panose="020B0604020202020204" pitchFamily="34" charset="0"/>
                        </a:rPr>
                        <a:t>4</a:t>
                      </a:r>
                      <a:endParaRPr lang="it-IT" sz="1100" b="1" dirty="0">
                        <a:effectLst/>
                        <a:latin typeface="Arial" panose="020B0604020202020204" pitchFamily="34" charset="0"/>
                        <a:ea typeface="Calibri"/>
                        <a:cs typeface="Arial" panose="020B0604020202020204" pitchFamily="34" charset="0"/>
                      </a:endParaRPr>
                    </a:p>
                  </a:txBody>
                  <a:tcPr marL="44450" marR="44450" marT="0" marB="0" anchor="b"/>
                </a:tc>
                <a:tc>
                  <a:txBody>
                    <a:bodyPr/>
                    <a:lstStyle/>
                    <a:p>
                      <a:pPr algn="ctr">
                        <a:lnSpc>
                          <a:spcPct val="115000"/>
                        </a:lnSpc>
                      </a:pPr>
                      <a:r>
                        <a:rPr lang="it-IT" sz="1100" b="1" dirty="0">
                          <a:effectLst/>
                          <a:latin typeface="Arial" panose="020B0604020202020204" pitchFamily="34" charset="0"/>
                          <a:cs typeface="Arial" panose="020B0604020202020204" pitchFamily="34" charset="0"/>
                        </a:rPr>
                        <a:t>41</a:t>
                      </a:r>
                      <a:endParaRPr lang="it-IT" sz="1100" b="1" dirty="0">
                        <a:effectLst/>
                        <a:latin typeface="Arial" panose="020B0604020202020204" pitchFamily="34" charset="0"/>
                        <a:ea typeface="Calibri"/>
                        <a:cs typeface="Arial" panose="020B0604020202020204" pitchFamily="34" charset="0"/>
                      </a:endParaRPr>
                    </a:p>
                  </a:txBody>
                  <a:tcPr marL="44450" marR="44450" marT="0" marB="0" anchor="b"/>
                </a:tc>
              </a:tr>
              <a:tr h="206067">
                <a:tc>
                  <a:txBody>
                    <a:bodyPr/>
                    <a:lstStyle/>
                    <a:p>
                      <a:pPr>
                        <a:lnSpc>
                          <a:spcPct val="115000"/>
                        </a:lnSpc>
                      </a:pPr>
                      <a:r>
                        <a:rPr lang="it-IT" sz="1100" b="1" dirty="0">
                          <a:effectLst/>
                          <a:latin typeface="Arial" panose="020B0604020202020204" pitchFamily="34" charset="0"/>
                          <a:cs typeface="Arial" panose="020B0604020202020204" pitchFamily="34" charset="0"/>
                        </a:rPr>
                        <a:t>PIEMONTE</a:t>
                      </a:r>
                      <a:endParaRPr lang="it-IT" sz="1100" b="1" dirty="0">
                        <a:effectLst/>
                        <a:latin typeface="Arial" panose="020B0604020202020204" pitchFamily="34" charset="0"/>
                        <a:ea typeface="Calibri"/>
                        <a:cs typeface="Arial" panose="020B0604020202020204" pitchFamily="34" charset="0"/>
                      </a:endParaRPr>
                    </a:p>
                  </a:txBody>
                  <a:tcPr marL="44450" marR="44450" marT="0" marB="0" anchor="ctr"/>
                </a:tc>
                <a:tc>
                  <a:txBody>
                    <a:bodyPr/>
                    <a:lstStyle/>
                    <a:p>
                      <a:pPr algn="ctr">
                        <a:lnSpc>
                          <a:spcPct val="115000"/>
                        </a:lnSpc>
                      </a:pPr>
                      <a:r>
                        <a:rPr lang="it-IT" sz="1100" b="1" dirty="0">
                          <a:effectLst/>
                          <a:latin typeface="Arial" panose="020B0604020202020204" pitchFamily="34" charset="0"/>
                          <a:cs typeface="Arial" panose="020B0604020202020204" pitchFamily="34" charset="0"/>
                        </a:rPr>
                        <a:t>91</a:t>
                      </a:r>
                      <a:endParaRPr lang="it-IT" sz="1100" b="1" dirty="0">
                        <a:effectLst/>
                        <a:latin typeface="Arial" panose="020B0604020202020204" pitchFamily="34" charset="0"/>
                        <a:ea typeface="Calibri"/>
                        <a:cs typeface="Arial" panose="020B0604020202020204" pitchFamily="34" charset="0"/>
                      </a:endParaRPr>
                    </a:p>
                  </a:txBody>
                  <a:tcPr marL="44450" marR="44450" marT="0" marB="0" anchor="b"/>
                </a:tc>
                <a:tc>
                  <a:txBody>
                    <a:bodyPr/>
                    <a:lstStyle/>
                    <a:p>
                      <a:pPr algn="ctr">
                        <a:lnSpc>
                          <a:spcPct val="115000"/>
                        </a:lnSpc>
                      </a:pPr>
                      <a:r>
                        <a:rPr lang="it-IT" sz="1100" b="1" dirty="0">
                          <a:effectLst/>
                          <a:latin typeface="Arial" panose="020B0604020202020204" pitchFamily="34" charset="0"/>
                          <a:cs typeface="Arial" panose="020B0604020202020204" pitchFamily="34" charset="0"/>
                        </a:rPr>
                        <a:t>335</a:t>
                      </a:r>
                      <a:endParaRPr lang="it-IT" sz="1100" b="1" dirty="0">
                        <a:effectLst/>
                        <a:latin typeface="Arial" panose="020B0604020202020204" pitchFamily="34" charset="0"/>
                        <a:ea typeface="Calibri"/>
                        <a:cs typeface="Arial" panose="020B0604020202020204" pitchFamily="34" charset="0"/>
                      </a:endParaRPr>
                    </a:p>
                  </a:txBody>
                  <a:tcPr marL="44450" marR="44450" marT="0" marB="0" anchor="b"/>
                </a:tc>
              </a:tr>
              <a:tr h="206067">
                <a:tc>
                  <a:txBody>
                    <a:bodyPr/>
                    <a:lstStyle/>
                    <a:p>
                      <a:pPr>
                        <a:lnSpc>
                          <a:spcPct val="115000"/>
                        </a:lnSpc>
                      </a:pPr>
                      <a:r>
                        <a:rPr lang="it-IT" sz="1100" b="1" dirty="0">
                          <a:effectLst/>
                          <a:latin typeface="Arial" panose="020B0604020202020204" pitchFamily="34" charset="0"/>
                          <a:cs typeface="Arial" panose="020B0604020202020204" pitchFamily="34" charset="0"/>
                        </a:rPr>
                        <a:t>PUGLIA</a:t>
                      </a:r>
                      <a:endParaRPr lang="it-IT" sz="1100" b="1" dirty="0">
                        <a:effectLst/>
                        <a:latin typeface="Arial" panose="020B0604020202020204" pitchFamily="34" charset="0"/>
                        <a:ea typeface="Calibri"/>
                        <a:cs typeface="Arial" panose="020B0604020202020204" pitchFamily="34" charset="0"/>
                      </a:endParaRPr>
                    </a:p>
                  </a:txBody>
                  <a:tcPr marL="44450" marR="44450" marT="0" marB="0" anchor="ctr"/>
                </a:tc>
                <a:tc>
                  <a:txBody>
                    <a:bodyPr/>
                    <a:lstStyle/>
                    <a:p>
                      <a:pPr algn="ctr">
                        <a:lnSpc>
                          <a:spcPct val="115000"/>
                        </a:lnSpc>
                      </a:pPr>
                      <a:r>
                        <a:rPr lang="it-IT" sz="1100" b="1" dirty="0">
                          <a:effectLst/>
                          <a:latin typeface="Arial" panose="020B0604020202020204" pitchFamily="34" charset="0"/>
                          <a:cs typeface="Arial" panose="020B0604020202020204" pitchFamily="34" charset="0"/>
                        </a:rPr>
                        <a:t>169</a:t>
                      </a:r>
                      <a:endParaRPr lang="it-IT" sz="1100" b="1" dirty="0">
                        <a:effectLst/>
                        <a:latin typeface="Arial" panose="020B0604020202020204" pitchFamily="34" charset="0"/>
                        <a:ea typeface="Calibri"/>
                        <a:cs typeface="Arial" panose="020B0604020202020204" pitchFamily="34" charset="0"/>
                      </a:endParaRPr>
                    </a:p>
                  </a:txBody>
                  <a:tcPr marL="44450" marR="44450" marT="0" marB="0" anchor="b"/>
                </a:tc>
                <a:tc>
                  <a:txBody>
                    <a:bodyPr/>
                    <a:lstStyle/>
                    <a:p>
                      <a:pPr algn="ctr">
                        <a:lnSpc>
                          <a:spcPct val="115000"/>
                        </a:lnSpc>
                      </a:pPr>
                      <a:r>
                        <a:rPr lang="it-IT" sz="1100" b="1" dirty="0">
                          <a:effectLst/>
                          <a:latin typeface="Arial" panose="020B0604020202020204" pitchFamily="34" charset="0"/>
                          <a:cs typeface="Arial" panose="020B0604020202020204" pitchFamily="34" charset="0"/>
                        </a:rPr>
                        <a:t>445</a:t>
                      </a:r>
                      <a:endParaRPr lang="it-IT" sz="1100" b="1" dirty="0">
                        <a:effectLst/>
                        <a:latin typeface="Arial" panose="020B0604020202020204" pitchFamily="34" charset="0"/>
                        <a:ea typeface="Calibri"/>
                        <a:cs typeface="Arial" panose="020B0604020202020204" pitchFamily="34" charset="0"/>
                      </a:endParaRPr>
                    </a:p>
                  </a:txBody>
                  <a:tcPr marL="44450" marR="44450" marT="0" marB="0" anchor="b"/>
                </a:tc>
              </a:tr>
              <a:tr h="206067">
                <a:tc>
                  <a:txBody>
                    <a:bodyPr/>
                    <a:lstStyle/>
                    <a:p>
                      <a:pPr>
                        <a:lnSpc>
                          <a:spcPct val="115000"/>
                        </a:lnSpc>
                      </a:pPr>
                      <a:r>
                        <a:rPr lang="it-IT" sz="1100" b="1" dirty="0">
                          <a:effectLst/>
                          <a:latin typeface="Arial" panose="020B0604020202020204" pitchFamily="34" charset="0"/>
                          <a:cs typeface="Arial" panose="020B0604020202020204" pitchFamily="34" charset="0"/>
                        </a:rPr>
                        <a:t>SARDEGNA</a:t>
                      </a:r>
                      <a:endParaRPr lang="it-IT" sz="1100" b="1" dirty="0">
                        <a:effectLst/>
                        <a:latin typeface="Arial" panose="020B0604020202020204" pitchFamily="34" charset="0"/>
                        <a:ea typeface="Calibri"/>
                        <a:cs typeface="Arial" panose="020B0604020202020204" pitchFamily="34" charset="0"/>
                      </a:endParaRPr>
                    </a:p>
                  </a:txBody>
                  <a:tcPr marL="44450" marR="44450" marT="0" marB="0" anchor="ctr"/>
                </a:tc>
                <a:tc>
                  <a:txBody>
                    <a:bodyPr/>
                    <a:lstStyle/>
                    <a:p>
                      <a:pPr algn="ctr">
                        <a:lnSpc>
                          <a:spcPct val="115000"/>
                        </a:lnSpc>
                      </a:pPr>
                      <a:r>
                        <a:rPr lang="it-IT" sz="1100" b="1" dirty="0">
                          <a:effectLst/>
                          <a:latin typeface="Arial" panose="020B0604020202020204" pitchFamily="34" charset="0"/>
                          <a:cs typeface="Arial" panose="020B0604020202020204" pitchFamily="34" charset="0"/>
                        </a:rPr>
                        <a:t>87</a:t>
                      </a:r>
                      <a:endParaRPr lang="it-IT" sz="1100" b="1" dirty="0">
                        <a:effectLst/>
                        <a:latin typeface="Arial" panose="020B0604020202020204" pitchFamily="34" charset="0"/>
                        <a:ea typeface="Calibri"/>
                        <a:cs typeface="Arial" panose="020B0604020202020204" pitchFamily="34" charset="0"/>
                      </a:endParaRPr>
                    </a:p>
                  </a:txBody>
                  <a:tcPr marL="44450" marR="44450" marT="0" marB="0" anchor="b"/>
                </a:tc>
                <a:tc>
                  <a:txBody>
                    <a:bodyPr/>
                    <a:lstStyle/>
                    <a:p>
                      <a:pPr algn="ctr">
                        <a:lnSpc>
                          <a:spcPct val="115000"/>
                        </a:lnSpc>
                      </a:pPr>
                      <a:r>
                        <a:rPr lang="it-IT" sz="1100" b="1" dirty="0">
                          <a:effectLst/>
                          <a:latin typeface="Arial" panose="020B0604020202020204" pitchFamily="34" charset="0"/>
                          <a:cs typeface="Arial" panose="020B0604020202020204" pitchFamily="34" charset="0"/>
                        </a:rPr>
                        <a:t>163</a:t>
                      </a:r>
                      <a:endParaRPr lang="it-IT" sz="1100" b="1" dirty="0">
                        <a:effectLst/>
                        <a:latin typeface="Arial" panose="020B0604020202020204" pitchFamily="34" charset="0"/>
                        <a:ea typeface="Calibri"/>
                        <a:cs typeface="Arial" panose="020B0604020202020204" pitchFamily="34" charset="0"/>
                      </a:endParaRPr>
                    </a:p>
                  </a:txBody>
                  <a:tcPr marL="44450" marR="44450" marT="0" marB="0" anchor="b"/>
                </a:tc>
              </a:tr>
              <a:tr h="206067">
                <a:tc>
                  <a:txBody>
                    <a:bodyPr/>
                    <a:lstStyle/>
                    <a:p>
                      <a:pPr>
                        <a:lnSpc>
                          <a:spcPct val="115000"/>
                        </a:lnSpc>
                      </a:pPr>
                      <a:r>
                        <a:rPr lang="it-IT" sz="1100" b="1" dirty="0">
                          <a:effectLst/>
                          <a:latin typeface="Arial" panose="020B0604020202020204" pitchFamily="34" charset="0"/>
                          <a:cs typeface="Arial" panose="020B0604020202020204" pitchFamily="34" charset="0"/>
                        </a:rPr>
                        <a:t>SICILIA</a:t>
                      </a:r>
                      <a:endParaRPr lang="it-IT" sz="1100" b="1" dirty="0">
                        <a:effectLst/>
                        <a:latin typeface="Arial" panose="020B0604020202020204" pitchFamily="34" charset="0"/>
                        <a:ea typeface="Calibri"/>
                        <a:cs typeface="Arial" panose="020B0604020202020204" pitchFamily="34" charset="0"/>
                      </a:endParaRPr>
                    </a:p>
                  </a:txBody>
                  <a:tcPr marL="44450" marR="44450" marT="0" marB="0" anchor="ctr"/>
                </a:tc>
                <a:tc>
                  <a:txBody>
                    <a:bodyPr/>
                    <a:lstStyle/>
                    <a:p>
                      <a:pPr algn="ctr">
                        <a:lnSpc>
                          <a:spcPct val="115000"/>
                        </a:lnSpc>
                      </a:pPr>
                      <a:r>
                        <a:rPr lang="it-IT" sz="1100" b="1" dirty="0">
                          <a:effectLst/>
                          <a:latin typeface="Arial" panose="020B0604020202020204" pitchFamily="34" charset="0"/>
                          <a:cs typeface="Arial" panose="020B0604020202020204" pitchFamily="34" charset="0"/>
                        </a:rPr>
                        <a:t>303</a:t>
                      </a:r>
                      <a:endParaRPr lang="it-IT" sz="1100" b="1" dirty="0">
                        <a:effectLst/>
                        <a:latin typeface="Arial" panose="020B0604020202020204" pitchFamily="34" charset="0"/>
                        <a:ea typeface="Calibri"/>
                        <a:cs typeface="Arial" panose="020B0604020202020204" pitchFamily="34" charset="0"/>
                      </a:endParaRPr>
                    </a:p>
                  </a:txBody>
                  <a:tcPr marL="44450" marR="44450" marT="0" marB="0" anchor="b"/>
                </a:tc>
                <a:tc>
                  <a:txBody>
                    <a:bodyPr/>
                    <a:lstStyle/>
                    <a:p>
                      <a:pPr algn="ctr">
                        <a:lnSpc>
                          <a:spcPct val="115000"/>
                        </a:lnSpc>
                      </a:pPr>
                      <a:r>
                        <a:rPr lang="it-IT" sz="1100" b="1" dirty="0">
                          <a:effectLst/>
                          <a:latin typeface="Arial" panose="020B0604020202020204" pitchFamily="34" charset="0"/>
                          <a:cs typeface="Arial" panose="020B0604020202020204" pitchFamily="34" charset="0"/>
                        </a:rPr>
                        <a:t>475</a:t>
                      </a:r>
                      <a:endParaRPr lang="it-IT" sz="1100" b="1" dirty="0">
                        <a:effectLst/>
                        <a:latin typeface="Arial" panose="020B0604020202020204" pitchFamily="34" charset="0"/>
                        <a:ea typeface="Calibri"/>
                        <a:cs typeface="Arial" panose="020B0604020202020204" pitchFamily="34" charset="0"/>
                      </a:endParaRPr>
                    </a:p>
                  </a:txBody>
                  <a:tcPr marL="44450" marR="44450" marT="0" marB="0" anchor="b"/>
                </a:tc>
              </a:tr>
              <a:tr h="206067">
                <a:tc>
                  <a:txBody>
                    <a:bodyPr/>
                    <a:lstStyle/>
                    <a:p>
                      <a:pPr>
                        <a:lnSpc>
                          <a:spcPct val="115000"/>
                        </a:lnSpc>
                      </a:pPr>
                      <a:r>
                        <a:rPr lang="it-IT" sz="1100" b="1" dirty="0">
                          <a:effectLst/>
                          <a:latin typeface="Arial" panose="020B0604020202020204" pitchFamily="34" charset="0"/>
                          <a:cs typeface="Arial" panose="020B0604020202020204" pitchFamily="34" charset="0"/>
                        </a:rPr>
                        <a:t>TOSCANA</a:t>
                      </a:r>
                      <a:endParaRPr lang="it-IT" sz="1100" b="1" dirty="0">
                        <a:effectLst/>
                        <a:latin typeface="Arial" panose="020B0604020202020204" pitchFamily="34" charset="0"/>
                        <a:ea typeface="Calibri"/>
                        <a:cs typeface="Arial" panose="020B0604020202020204" pitchFamily="34" charset="0"/>
                      </a:endParaRPr>
                    </a:p>
                  </a:txBody>
                  <a:tcPr marL="44450" marR="44450" marT="0" marB="0" anchor="ctr"/>
                </a:tc>
                <a:tc>
                  <a:txBody>
                    <a:bodyPr/>
                    <a:lstStyle/>
                    <a:p>
                      <a:pPr algn="ctr">
                        <a:lnSpc>
                          <a:spcPct val="115000"/>
                        </a:lnSpc>
                      </a:pPr>
                      <a:r>
                        <a:rPr lang="it-IT" sz="1100" b="1">
                          <a:effectLst/>
                          <a:latin typeface="Arial" panose="020B0604020202020204" pitchFamily="34" charset="0"/>
                          <a:cs typeface="Arial" panose="020B0604020202020204" pitchFamily="34" charset="0"/>
                        </a:rPr>
                        <a:t>91</a:t>
                      </a:r>
                      <a:endParaRPr lang="it-IT" sz="1100" b="1">
                        <a:effectLst/>
                        <a:latin typeface="Arial" panose="020B0604020202020204" pitchFamily="34" charset="0"/>
                        <a:ea typeface="Calibri"/>
                        <a:cs typeface="Arial" panose="020B0604020202020204" pitchFamily="34" charset="0"/>
                      </a:endParaRPr>
                    </a:p>
                  </a:txBody>
                  <a:tcPr marL="44450" marR="44450" marT="0" marB="0" anchor="b"/>
                </a:tc>
                <a:tc>
                  <a:txBody>
                    <a:bodyPr/>
                    <a:lstStyle/>
                    <a:p>
                      <a:pPr algn="ctr">
                        <a:lnSpc>
                          <a:spcPct val="115000"/>
                        </a:lnSpc>
                      </a:pPr>
                      <a:r>
                        <a:rPr lang="it-IT" sz="1100" b="1" dirty="0">
                          <a:effectLst/>
                          <a:latin typeface="Arial" panose="020B0604020202020204" pitchFamily="34" charset="0"/>
                          <a:cs typeface="Arial" panose="020B0604020202020204" pitchFamily="34" charset="0"/>
                        </a:rPr>
                        <a:t>304</a:t>
                      </a:r>
                      <a:endParaRPr lang="it-IT" sz="1100" b="1" dirty="0">
                        <a:effectLst/>
                        <a:latin typeface="Arial" panose="020B0604020202020204" pitchFamily="34" charset="0"/>
                        <a:ea typeface="Calibri"/>
                        <a:cs typeface="Arial" panose="020B0604020202020204" pitchFamily="34" charset="0"/>
                      </a:endParaRPr>
                    </a:p>
                  </a:txBody>
                  <a:tcPr marL="44450" marR="44450" marT="0" marB="0" anchor="b"/>
                </a:tc>
              </a:tr>
              <a:tr h="206067">
                <a:tc>
                  <a:txBody>
                    <a:bodyPr/>
                    <a:lstStyle/>
                    <a:p>
                      <a:pPr>
                        <a:lnSpc>
                          <a:spcPct val="115000"/>
                        </a:lnSpc>
                      </a:pPr>
                      <a:r>
                        <a:rPr lang="it-IT" sz="1100" b="1" dirty="0">
                          <a:effectLst/>
                          <a:latin typeface="Arial" panose="020B0604020202020204" pitchFamily="34" charset="0"/>
                          <a:cs typeface="Arial" panose="020B0604020202020204" pitchFamily="34" charset="0"/>
                        </a:rPr>
                        <a:t>UMBRIA</a:t>
                      </a:r>
                      <a:endParaRPr lang="it-IT" sz="1100" b="1" dirty="0">
                        <a:effectLst/>
                        <a:latin typeface="Arial" panose="020B0604020202020204" pitchFamily="34" charset="0"/>
                        <a:ea typeface="Calibri"/>
                        <a:cs typeface="Arial" panose="020B0604020202020204" pitchFamily="34" charset="0"/>
                      </a:endParaRPr>
                    </a:p>
                  </a:txBody>
                  <a:tcPr marL="44450" marR="44450" marT="0" marB="0" anchor="ctr"/>
                </a:tc>
                <a:tc>
                  <a:txBody>
                    <a:bodyPr/>
                    <a:lstStyle/>
                    <a:p>
                      <a:pPr algn="ctr">
                        <a:lnSpc>
                          <a:spcPct val="115000"/>
                        </a:lnSpc>
                      </a:pPr>
                      <a:r>
                        <a:rPr lang="it-IT" sz="1100" b="1">
                          <a:effectLst/>
                          <a:latin typeface="Arial" panose="020B0604020202020204" pitchFamily="34" charset="0"/>
                          <a:cs typeface="Arial" panose="020B0604020202020204" pitchFamily="34" charset="0"/>
                        </a:rPr>
                        <a:t>31</a:t>
                      </a:r>
                      <a:endParaRPr lang="it-IT" sz="1100" b="1">
                        <a:effectLst/>
                        <a:latin typeface="Arial" panose="020B0604020202020204" pitchFamily="34" charset="0"/>
                        <a:ea typeface="Calibri"/>
                        <a:cs typeface="Arial" panose="020B0604020202020204" pitchFamily="34" charset="0"/>
                      </a:endParaRPr>
                    </a:p>
                  </a:txBody>
                  <a:tcPr marL="44450" marR="44450" marT="0" marB="0" anchor="b"/>
                </a:tc>
                <a:tc>
                  <a:txBody>
                    <a:bodyPr/>
                    <a:lstStyle/>
                    <a:p>
                      <a:pPr algn="ctr">
                        <a:lnSpc>
                          <a:spcPct val="115000"/>
                        </a:lnSpc>
                      </a:pPr>
                      <a:r>
                        <a:rPr lang="it-IT" sz="1100" b="1" dirty="0">
                          <a:effectLst/>
                          <a:latin typeface="Arial" panose="020B0604020202020204" pitchFamily="34" charset="0"/>
                          <a:cs typeface="Arial" panose="020B0604020202020204" pitchFamily="34" charset="0"/>
                        </a:rPr>
                        <a:t>82</a:t>
                      </a:r>
                      <a:endParaRPr lang="it-IT" sz="1100" b="1" dirty="0">
                        <a:effectLst/>
                        <a:latin typeface="Arial" panose="020B0604020202020204" pitchFamily="34" charset="0"/>
                        <a:ea typeface="Calibri"/>
                        <a:cs typeface="Arial" panose="020B0604020202020204" pitchFamily="34" charset="0"/>
                      </a:endParaRPr>
                    </a:p>
                  </a:txBody>
                  <a:tcPr marL="44450" marR="44450" marT="0" marB="0" anchor="b"/>
                </a:tc>
              </a:tr>
              <a:tr h="206067">
                <a:tc>
                  <a:txBody>
                    <a:bodyPr/>
                    <a:lstStyle/>
                    <a:p>
                      <a:pPr>
                        <a:lnSpc>
                          <a:spcPct val="115000"/>
                        </a:lnSpc>
                      </a:pPr>
                      <a:r>
                        <a:rPr lang="it-IT" sz="1100" b="1" dirty="0">
                          <a:effectLst/>
                          <a:latin typeface="Arial" panose="020B0604020202020204" pitchFamily="34" charset="0"/>
                          <a:cs typeface="Arial" panose="020B0604020202020204" pitchFamily="34" charset="0"/>
                        </a:rPr>
                        <a:t>VENETO</a:t>
                      </a:r>
                      <a:endParaRPr lang="it-IT" sz="1100" b="1" dirty="0">
                        <a:effectLst/>
                        <a:latin typeface="Arial" panose="020B0604020202020204" pitchFamily="34" charset="0"/>
                        <a:ea typeface="Calibri"/>
                        <a:cs typeface="Arial" panose="020B0604020202020204" pitchFamily="34" charset="0"/>
                      </a:endParaRPr>
                    </a:p>
                  </a:txBody>
                  <a:tcPr marL="44450" marR="44450" marT="0" marB="0" anchor="ctr"/>
                </a:tc>
                <a:tc>
                  <a:txBody>
                    <a:bodyPr/>
                    <a:lstStyle/>
                    <a:p>
                      <a:pPr algn="ctr">
                        <a:lnSpc>
                          <a:spcPct val="115000"/>
                        </a:lnSpc>
                      </a:pPr>
                      <a:r>
                        <a:rPr lang="it-IT" sz="1100" b="1">
                          <a:effectLst/>
                          <a:latin typeface="Arial" panose="020B0604020202020204" pitchFamily="34" charset="0"/>
                          <a:cs typeface="Arial" panose="020B0604020202020204" pitchFamily="34" charset="0"/>
                        </a:rPr>
                        <a:t>135</a:t>
                      </a:r>
                      <a:endParaRPr lang="it-IT" sz="1100" b="1">
                        <a:effectLst/>
                        <a:latin typeface="Arial" panose="020B0604020202020204" pitchFamily="34" charset="0"/>
                        <a:ea typeface="Calibri"/>
                        <a:cs typeface="Arial" panose="020B0604020202020204" pitchFamily="34" charset="0"/>
                      </a:endParaRPr>
                    </a:p>
                  </a:txBody>
                  <a:tcPr marL="44450" marR="44450" marT="0" marB="0" anchor="b"/>
                </a:tc>
                <a:tc>
                  <a:txBody>
                    <a:bodyPr/>
                    <a:lstStyle/>
                    <a:p>
                      <a:pPr algn="ctr">
                        <a:lnSpc>
                          <a:spcPct val="115000"/>
                        </a:lnSpc>
                      </a:pPr>
                      <a:r>
                        <a:rPr lang="it-IT" sz="1100" b="1" dirty="0">
                          <a:effectLst/>
                          <a:latin typeface="Arial" panose="020B0604020202020204" pitchFamily="34" charset="0"/>
                          <a:cs typeface="Arial" panose="020B0604020202020204" pitchFamily="34" charset="0"/>
                        </a:rPr>
                        <a:t>324</a:t>
                      </a:r>
                      <a:endParaRPr lang="it-IT" sz="1100" b="1" dirty="0">
                        <a:effectLst/>
                        <a:latin typeface="Arial" panose="020B0604020202020204" pitchFamily="34" charset="0"/>
                        <a:ea typeface="Calibri"/>
                        <a:cs typeface="Arial" panose="020B0604020202020204" pitchFamily="34" charset="0"/>
                      </a:endParaRPr>
                    </a:p>
                  </a:txBody>
                  <a:tcPr marL="44450" marR="44450" marT="0" marB="0" anchor="b"/>
                </a:tc>
              </a:tr>
              <a:tr h="206067">
                <a:tc>
                  <a:txBody>
                    <a:bodyPr/>
                    <a:lstStyle/>
                    <a:p>
                      <a:pPr>
                        <a:lnSpc>
                          <a:spcPct val="115000"/>
                        </a:lnSpc>
                      </a:pPr>
                      <a:r>
                        <a:rPr lang="it-IT" sz="1100" b="1" dirty="0">
                          <a:effectLst/>
                          <a:latin typeface="Arial" panose="020B0604020202020204" pitchFamily="34" charset="0"/>
                          <a:cs typeface="Arial" panose="020B0604020202020204" pitchFamily="34" charset="0"/>
                        </a:rPr>
                        <a:t>TOTALE</a:t>
                      </a:r>
                      <a:endParaRPr lang="it-IT" sz="1100" b="1" dirty="0">
                        <a:effectLst/>
                        <a:latin typeface="Arial" panose="020B0604020202020204" pitchFamily="34" charset="0"/>
                        <a:ea typeface="Calibri"/>
                        <a:cs typeface="Arial" panose="020B0604020202020204" pitchFamily="34" charset="0"/>
                      </a:endParaRPr>
                    </a:p>
                  </a:txBody>
                  <a:tcPr marL="44450" marR="44450" marT="0" marB="0" anchor="ctr"/>
                </a:tc>
                <a:tc>
                  <a:txBody>
                    <a:bodyPr/>
                    <a:lstStyle/>
                    <a:p>
                      <a:pPr algn="ctr">
                        <a:lnSpc>
                          <a:spcPct val="115000"/>
                        </a:lnSpc>
                      </a:pPr>
                      <a:r>
                        <a:rPr lang="it-IT" sz="1100" b="1" dirty="0">
                          <a:effectLst/>
                          <a:latin typeface="Arial" panose="020B0604020202020204" pitchFamily="34" charset="0"/>
                          <a:cs typeface="Arial" panose="020B0604020202020204" pitchFamily="34" charset="0"/>
                        </a:rPr>
                        <a:t>1934</a:t>
                      </a:r>
                      <a:endParaRPr lang="it-IT" sz="1100" b="1" dirty="0">
                        <a:effectLst/>
                        <a:latin typeface="Arial" panose="020B0604020202020204" pitchFamily="34" charset="0"/>
                        <a:ea typeface="Calibri"/>
                        <a:cs typeface="Arial" panose="020B0604020202020204" pitchFamily="34" charset="0"/>
                      </a:endParaRPr>
                    </a:p>
                  </a:txBody>
                  <a:tcPr marL="44450" marR="44450" marT="0" marB="0" anchor="b"/>
                </a:tc>
                <a:tc>
                  <a:txBody>
                    <a:bodyPr/>
                    <a:lstStyle/>
                    <a:p>
                      <a:pPr algn="ctr">
                        <a:lnSpc>
                          <a:spcPct val="115000"/>
                        </a:lnSpc>
                      </a:pPr>
                      <a:r>
                        <a:rPr lang="it-IT" sz="1100" b="1" dirty="0">
                          <a:effectLst/>
                          <a:latin typeface="Arial" panose="020B0604020202020204" pitchFamily="34" charset="0"/>
                          <a:cs typeface="Arial" panose="020B0604020202020204" pitchFamily="34" charset="0"/>
                        </a:rPr>
                        <a:t>5114</a:t>
                      </a:r>
                      <a:endParaRPr lang="it-IT" sz="1100" b="1" dirty="0">
                        <a:effectLst/>
                        <a:latin typeface="Arial" panose="020B0604020202020204" pitchFamily="34" charset="0"/>
                        <a:ea typeface="Calibri"/>
                        <a:cs typeface="Arial" panose="020B0604020202020204" pitchFamily="34" charset="0"/>
                      </a:endParaRPr>
                    </a:p>
                  </a:txBody>
                  <a:tcPr marL="44450" marR="44450" marT="0" marB="0" anchor="b"/>
                </a:tc>
              </a:tr>
            </a:tbl>
          </a:graphicData>
        </a:graphic>
      </p:graphicFrame>
      <p:sp>
        <p:nvSpPr>
          <p:cNvPr id="6" name="Title 3"/>
          <p:cNvSpPr txBox="1">
            <a:spLocks/>
          </p:cNvSpPr>
          <p:nvPr/>
        </p:nvSpPr>
        <p:spPr bwMode="black">
          <a:xfrm>
            <a:off x="1496911" y="14748"/>
            <a:ext cx="7162800" cy="430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defTabSz="4572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defTabSz="4572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defTabSz="4572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defTabSz="4572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it-IT" sz="2000" b="1" dirty="0">
                <a:solidFill>
                  <a:srgbClr val="0A7736"/>
                </a:solidFill>
                <a:ea typeface="HP Simplified"/>
              </a:rPr>
              <a:t>I dati sui Dirigenti Scolastici</a:t>
            </a:r>
            <a:endParaRPr lang="en-US" altLang="it-IT" sz="2000" b="1" dirty="0">
              <a:solidFill>
                <a:srgbClr val="0A7736"/>
              </a:solidFill>
              <a:ea typeface="HP Simplified"/>
            </a:endParaRPr>
          </a:p>
        </p:txBody>
      </p:sp>
    </p:spTree>
    <p:extLst>
      <p:ext uri="{BB962C8B-B14F-4D97-AF65-F5344CB8AC3E}">
        <p14:creationId xmlns:p14="http://schemas.microsoft.com/office/powerpoint/2010/main" val="4264605151"/>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asellaDiTesto 5"/>
          <p:cNvSpPr txBox="1"/>
          <p:nvPr/>
        </p:nvSpPr>
        <p:spPr>
          <a:xfrm>
            <a:off x="358872" y="750366"/>
            <a:ext cx="8292973" cy="369332"/>
          </a:xfrm>
          <a:prstGeom prst="rect">
            <a:avLst/>
          </a:prstGeom>
          <a:noFill/>
        </p:spPr>
        <p:txBody>
          <a:bodyPr wrap="square" rtlCol="0">
            <a:spAutoFit/>
          </a:bodyPr>
          <a:lstStyle/>
          <a:p>
            <a:pPr lvl="0"/>
            <a:r>
              <a:rPr lang="it-IT" b="1" dirty="0">
                <a:solidFill>
                  <a:srgbClr val="0A7736"/>
                </a:solidFill>
                <a:ea typeface="HP Simplified"/>
              </a:rPr>
              <a:t>Il sistema di valutazione parte già da quest’anno scolastico (</a:t>
            </a:r>
            <a:r>
              <a:rPr lang="it-IT" b="1" dirty="0" smtClean="0">
                <a:solidFill>
                  <a:srgbClr val="0A7736"/>
                </a:solidFill>
                <a:ea typeface="HP Simplified"/>
              </a:rPr>
              <a:t>2016/17)</a:t>
            </a:r>
            <a:endParaRPr lang="it-IT" b="1" dirty="0">
              <a:solidFill>
                <a:srgbClr val="0A7736"/>
              </a:solidFill>
              <a:ea typeface="HP Simplified"/>
            </a:endParaRPr>
          </a:p>
        </p:txBody>
      </p:sp>
      <p:sp>
        <p:nvSpPr>
          <p:cNvPr id="2" name="Isosceles Triangle 1"/>
          <p:cNvSpPr/>
          <p:nvPr/>
        </p:nvSpPr>
        <p:spPr>
          <a:xfrm rot="10800000">
            <a:off x="2303930" y="1276723"/>
            <a:ext cx="4096870" cy="215153"/>
          </a:xfrm>
          <a:prstGeom prst="triangle">
            <a:avLst/>
          </a:prstGeom>
          <a:solidFill>
            <a:srgbClr val="0A773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a:latin typeface="Arial" panose="020B0604020202020204" pitchFamily="34" charset="0"/>
              <a:cs typeface="Arial" panose="020B0604020202020204" pitchFamily="34" charset="0"/>
            </a:endParaRPr>
          </a:p>
        </p:txBody>
      </p:sp>
      <p:sp>
        <p:nvSpPr>
          <p:cNvPr id="7" name="CasellaDiTesto 5"/>
          <p:cNvSpPr txBox="1"/>
          <p:nvPr/>
        </p:nvSpPr>
        <p:spPr>
          <a:xfrm>
            <a:off x="358872" y="1587803"/>
            <a:ext cx="8292973" cy="2308324"/>
          </a:xfrm>
          <a:prstGeom prst="rect">
            <a:avLst/>
          </a:prstGeom>
          <a:noFill/>
        </p:spPr>
        <p:txBody>
          <a:bodyPr wrap="square" rtlCol="0">
            <a:spAutoFit/>
          </a:bodyPr>
          <a:lstStyle/>
          <a:p>
            <a:pPr>
              <a:spcBef>
                <a:spcPct val="20000"/>
              </a:spcBef>
            </a:pPr>
            <a:r>
              <a:rPr lang="it-IT" sz="1600" b="1" dirty="0">
                <a:ea typeface="Times New Roman" pitchFamily="18" charset="0"/>
              </a:rPr>
              <a:t>Entro il 30 giugno 2016 </a:t>
            </a:r>
            <a:r>
              <a:rPr lang="it-IT" sz="1600" dirty="0">
                <a:ea typeface="Times New Roman" pitchFamily="18" charset="0"/>
              </a:rPr>
              <a:t>ogni scuola </a:t>
            </a:r>
            <a:r>
              <a:rPr lang="it-IT" sz="1600" dirty="0" smtClean="0">
                <a:ea typeface="Times New Roman" pitchFamily="18" charset="0"/>
              </a:rPr>
              <a:t>ha aggiornato il </a:t>
            </a:r>
            <a:r>
              <a:rPr lang="it-IT" sz="1600" dirty="0">
                <a:ea typeface="Times New Roman" pitchFamily="18" charset="0"/>
              </a:rPr>
              <a:t>RAV. Il RAV termina con la </a:t>
            </a:r>
            <a:r>
              <a:rPr lang="it-IT" sz="1600" b="1" dirty="0">
                <a:ea typeface="Times New Roman" pitchFamily="18" charset="0"/>
              </a:rPr>
              <a:t>definizione degli obiettivi </a:t>
            </a:r>
            <a:r>
              <a:rPr lang="it-IT" sz="1600" dirty="0">
                <a:ea typeface="Times New Roman" pitchFamily="18" charset="0"/>
              </a:rPr>
              <a:t>che </a:t>
            </a:r>
            <a:r>
              <a:rPr lang="it-IT" sz="1600" dirty="0" smtClean="0">
                <a:ea typeface="Times New Roman" pitchFamily="18" charset="0"/>
              </a:rPr>
              <a:t>vengono inseriti </a:t>
            </a:r>
            <a:r>
              <a:rPr lang="it-IT" sz="1600" dirty="0">
                <a:ea typeface="Times New Roman" pitchFamily="18" charset="0"/>
              </a:rPr>
              <a:t>nel </a:t>
            </a:r>
            <a:r>
              <a:rPr lang="it-IT" sz="1600" b="1" dirty="0">
                <a:ea typeface="Times New Roman" pitchFamily="18" charset="0"/>
              </a:rPr>
              <a:t>decreto d’incarico di ogni DS </a:t>
            </a:r>
            <a:r>
              <a:rPr lang="it-IT" sz="1600" dirty="0">
                <a:ea typeface="Times New Roman" pitchFamily="18" charset="0"/>
              </a:rPr>
              <a:t>a partire da luglio 2016 per il triennio 2016/2019.</a:t>
            </a:r>
          </a:p>
          <a:p>
            <a:pPr>
              <a:spcBef>
                <a:spcPct val="20000"/>
              </a:spcBef>
            </a:pPr>
            <a:endParaRPr lang="it-IT" sz="1600" dirty="0">
              <a:ea typeface="Times New Roman" pitchFamily="18" charset="0"/>
            </a:endParaRPr>
          </a:p>
          <a:p>
            <a:pPr>
              <a:spcBef>
                <a:spcPct val="20000"/>
              </a:spcBef>
            </a:pPr>
            <a:r>
              <a:rPr lang="it-IT" sz="1600" dirty="0">
                <a:ea typeface="Times New Roman" pitchFamily="18" charset="0"/>
              </a:rPr>
              <a:t>Gli obiettivi per il DS sono di tre tipi:</a:t>
            </a:r>
          </a:p>
          <a:p>
            <a:pPr marL="457200" indent="-457200">
              <a:spcBef>
                <a:spcPct val="20000"/>
              </a:spcBef>
              <a:buAutoNum type="arabicPeriod"/>
            </a:pPr>
            <a:r>
              <a:rPr lang="it-IT" sz="1600" dirty="0">
                <a:ea typeface="Times New Roman" pitchFamily="18" charset="0"/>
              </a:rPr>
              <a:t>Obiettivi nazionali (definiti dal Ministro)</a:t>
            </a:r>
          </a:p>
          <a:p>
            <a:pPr marL="457200" indent="-457200">
              <a:spcBef>
                <a:spcPct val="20000"/>
              </a:spcBef>
              <a:buAutoNum type="arabicPeriod"/>
            </a:pPr>
            <a:r>
              <a:rPr lang="it-IT" sz="1600" dirty="0">
                <a:ea typeface="Times New Roman" pitchFamily="18" charset="0"/>
              </a:rPr>
              <a:t>Obiettivi regionali (definiti dal Direttore USR)</a:t>
            </a:r>
          </a:p>
          <a:p>
            <a:pPr marL="457200" indent="-457200">
              <a:spcBef>
                <a:spcPct val="20000"/>
              </a:spcBef>
              <a:buAutoNum type="arabicPeriod"/>
            </a:pPr>
            <a:r>
              <a:rPr lang="it-IT" sz="1600" dirty="0">
                <a:ea typeface="Times New Roman" pitchFamily="18" charset="0"/>
              </a:rPr>
              <a:t>Obiettivi della scuola (definiti dal RAV)  </a:t>
            </a:r>
          </a:p>
        </p:txBody>
      </p:sp>
      <p:sp>
        <p:nvSpPr>
          <p:cNvPr id="8" name="Rectangle 7"/>
          <p:cNvSpPr/>
          <p:nvPr/>
        </p:nvSpPr>
        <p:spPr>
          <a:xfrm>
            <a:off x="256886" y="4080953"/>
            <a:ext cx="8496944" cy="541847"/>
          </a:xfrm>
          <a:prstGeom prst="rect">
            <a:avLst/>
          </a:prstGeom>
          <a:noFill/>
          <a:ln>
            <a:solidFill>
              <a:srgbClr val="0A773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indent="-457200" algn="ctr">
              <a:spcBef>
                <a:spcPct val="20000"/>
              </a:spcBef>
              <a:buAutoNum type="arabicPeriod"/>
            </a:pPr>
            <a:endParaRPr lang="it-IT" sz="1600" b="1" dirty="0">
              <a:solidFill>
                <a:schemeClr val="tx1"/>
              </a:solidFill>
              <a:latin typeface="Arial" panose="020B0604020202020204" pitchFamily="34" charset="0"/>
              <a:ea typeface="Times New Roman" pitchFamily="18" charset="0"/>
              <a:cs typeface="Arial" panose="020B0604020202020204" pitchFamily="34" charset="0"/>
            </a:endParaRPr>
          </a:p>
          <a:p>
            <a:pPr algn="ctr">
              <a:spcBef>
                <a:spcPct val="20000"/>
              </a:spcBef>
            </a:pPr>
            <a:r>
              <a:rPr lang="it-IT" sz="1600" b="1" dirty="0">
                <a:solidFill>
                  <a:schemeClr val="tx1"/>
                </a:solidFill>
                <a:latin typeface="Arial" panose="020B0604020202020204" pitchFamily="34" charset="0"/>
                <a:ea typeface="Times New Roman" pitchFamily="18" charset="0"/>
                <a:cs typeface="Arial" panose="020B0604020202020204" pitchFamily="34" charset="0"/>
              </a:rPr>
              <a:t>Per la prima volta un modello di incarico a livello nazionale  </a:t>
            </a:r>
            <a:r>
              <a:rPr lang="it-IT" sz="1600" dirty="0">
                <a:solidFill>
                  <a:schemeClr val="tx1"/>
                </a:solidFill>
                <a:latin typeface="Arial" panose="020B0604020202020204" pitchFamily="34" charset="0"/>
                <a:ea typeface="Times New Roman" pitchFamily="18" charset="0"/>
                <a:cs typeface="Arial" panose="020B0604020202020204" pitchFamily="34" charset="0"/>
              </a:rPr>
              <a:t>in </a:t>
            </a:r>
            <a:r>
              <a:rPr lang="it-IT" sz="1600" dirty="0" smtClean="0">
                <a:solidFill>
                  <a:schemeClr val="tx1"/>
                </a:solidFill>
                <a:latin typeface="Arial" panose="020B0604020202020204" pitchFamily="34" charset="0"/>
                <a:ea typeface="Times New Roman" pitchFamily="18" charset="0"/>
                <a:cs typeface="Arial" panose="020B0604020202020204" pitchFamily="34" charset="0"/>
              </a:rPr>
              <a:t>SIDI</a:t>
            </a:r>
            <a:endParaRPr lang="it-IT" dirty="0">
              <a:solidFill>
                <a:schemeClr val="tx1"/>
              </a:solidFill>
              <a:latin typeface="Arial" panose="020B0604020202020204" pitchFamily="34" charset="0"/>
              <a:ea typeface="Times New Roman" pitchFamily="18" charset="0"/>
              <a:cs typeface="Arial" panose="020B0604020202020204" pitchFamily="34" charset="0"/>
            </a:endParaRPr>
          </a:p>
          <a:p>
            <a:pPr algn="ctr"/>
            <a:endParaRPr lang="it-IT" dirty="0">
              <a:latin typeface="Arial" panose="020B0604020202020204" pitchFamily="34" charset="0"/>
              <a:cs typeface="Arial" panose="020B0604020202020204" pitchFamily="34" charset="0"/>
            </a:endParaRPr>
          </a:p>
        </p:txBody>
      </p:sp>
      <p:sp>
        <p:nvSpPr>
          <p:cNvPr id="9" name="Title 3"/>
          <p:cNvSpPr txBox="1">
            <a:spLocks/>
          </p:cNvSpPr>
          <p:nvPr/>
        </p:nvSpPr>
        <p:spPr bwMode="black">
          <a:xfrm>
            <a:off x="1496911" y="14748"/>
            <a:ext cx="7162800" cy="430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defTabSz="4572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defTabSz="4572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defTabSz="4572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defTabSz="4572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it-IT" sz="2000" b="1" dirty="0">
                <a:solidFill>
                  <a:srgbClr val="0A7736"/>
                </a:solidFill>
                <a:ea typeface="HP Simplified"/>
              </a:rPr>
              <a:t>Dal RAV all’incarico</a:t>
            </a:r>
            <a:endParaRPr lang="en-US" altLang="it-IT" sz="2000" b="1" dirty="0">
              <a:solidFill>
                <a:srgbClr val="0A7736"/>
              </a:solidFill>
              <a:ea typeface="HP Simplified"/>
            </a:endParaRPr>
          </a:p>
        </p:txBody>
      </p:sp>
    </p:spTree>
    <p:extLst>
      <p:ext uri="{BB962C8B-B14F-4D97-AF65-F5344CB8AC3E}">
        <p14:creationId xmlns:p14="http://schemas.microsoft.com/office/powerpoint/2010/main" val="1262525381"/>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Rectangle 17"/>
          <p:cNvSpPr/>
          <p:nvPr/>
        </p:nvSpPr>
        <p:spPr>
          <a:xfrm>
            <a:off x="4599250" y="2899576"/>
            <a:ext cx="4385093" cy="1783157"/>
          </a:xfrm>
          <a:prstGeom prst="rect">
            <a:avLst/>
          </a:prstGeom>
          <a:solidFill>
            <a:srgbClr val="CBDACD"/>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72000" tIns="46800" rIns="72000" bIns="45720" numCol="1" spcCol="0" rtlCol="0" fromWordArt="0" anchor="ctr" anchorCtr="0" forceAA="0" compatLnSpc="1">
            <a:prstTxWarp prst="textNoShape">
              <a:avLst/>
            </a:prstTxWarp>
            <a:noAutofit/>
          </a:bodyPr>
          <a:lstStyle/>
          <a:p>
            <a:pPr algn="just"/>
            <a:endParaRPr lang="it-IT" sz="1400">
              <a:solidFill>
                <a:schemeClr val="tx1"/>
              </a:solidFill>
              <a:latin typeface="Arial" panose="020B0604020202020204" pitchFamily="34" charset="0"/>
              <a:cs typeface="Arial" panose="020B0604020202020204" pitchFamily="34" charset="0"/>
            </a:endParaRPr>
          </a:p>
        </p:txBody>
      </p:sp>
      <p:sp>
        <p:nvSpPr>
          <p:cNvPr id="17" name="Rectangle 16"/>
          <p:cNvSpPr/>
          <p:nvPr/>
        </p:nvSpPr>
        <p:spPr>
          <a:xfrm>
            <a:off x="4599250" y="872956"/>
            <a:ext cx="4385093" cy="1783157"/>
          </a:xfrm>
          <a:prstGeom prst="rect">
            <a:avLst/>
          </a:prstGeom>
          <a:solidFill>
            <a:srgbClr val="CBDACD"/>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72000" tIns="46800" rIns="72000" bIns="45720" numCol="1" spcCol="0" rtlCol="0" fromWordArt="0" anchor="ctr" anchorCtr="0" forceAA="0" compatLnSpc="1">
            <a:prstTxWarp prst="textNoShape">
              <a:avLst/>
            </a:prstTxWarp>
            <a:noAutofit/>
          </a:bodyPr>
          <a:lstStyle/>
          <a:p>
            <a:pPr algn="just"/>
            <a:endParaRPr lang="it-IT" sz="1400">
              <a:solidFill>
                <a:schemeClr val="tx1"/>
              </a:solidFill>
              <a:latin typeface="Arial" panose="020B0604020202020204" pitchFamily="34" charset="0"/>
              <a:cs typeface="Arial" panose="020B0604020202020204" pitchFamily="34" charset="0"/>
            </a:endParaRPr>
          </a:p>
        </p:txBody>
      </p:sp>
      <p:sp>
        <p:nvSpPr>
          <p:cNvPr id="6" name="CasellaDiTesto 5"/>
          <p:cNvSpPr txBox="1"/>
          <p:nvPr/>
        </p:nvSpPr>
        <p:spPr>
          <a:xfrm>
            <a:off x="286297" y="503624"/>
            <a:ext cx="8292973" cy="369332"/>
          </a:xfrm>
          <a:prstGeom prst="rect">
            <a:avLst/>
          </a:prstGeom>
          <a:noFill/>
        </p:spPr>
        <p:txBody>
          <a:bodyPr wrap="square" rtlCol="0">
            <a:spAutoFit/>
          </a:bodyPr>
          <a:lstStyle/>
          <a:p>
            <a:pPr lvl="0"/>
            <a:r>
              <a:rPr lang="it-IT" b="1" i="1" dirty="0" smtClean="0">
                <a:solidFill>
                  <a:srgbClr val="0A7736"/>
                </a:solidFill>
                <a:ea typeface="HP Simplified"/>
              </a:rPr>
              <a:t>Due strumenti complementari a supporto</a:t>
            </a:r>
            <a:endParaRPr lang="it-IT" b="1" i="1" dirty="0">
              <a:solidFill>
                <a:srgbClr val="0A7736"/>
              </a:solidFill>
              <a:ea typeface="HP Simplified"/>
            </a:endParaRPr>
          </a:p>
        </p:txBody>
      </p:sp>
      <p:grpSp>
        <p:nvGrpSpPr>
          <p:cNvPr id="14" name="Group 13"/>
          <p:cNvGrpSpPr/>
          <p:nvPr/>
        </p:nvGrpSpPr>
        <p:grpSpPr>
          <a:xfrm>
            <a:off x="454629" y="3136997"/>
            <a:ext cx="4057537" cy="1366373"/>
            <a:chOff x="638628" y="983327"/>
            <a:chExt cx="4057537" cy="1366373"/>
          </a:xfrm>
        </p:grpSpPr>
        <p:pic>
          <p:nvPicPr>
            <p:cNvPr id="9" name="Picture 8"/>
            <p:cNvPicPr>
              <a:picLocks noChangeAspect="1"/>
            </p:cNvPicPr>
            <p:nvPr/>
          </p:nvPicPr>
          <p:blipFill rotWithShape="1">
            <a:blip r:embed="rId2" cstate="print"/>
            <a:srcRect l="14744"/>
            <a:stretch/>
          </p:blipFill>
          <p:spPr>
            <a:xfrm>
              <a:off x="638628" y="983327"/>
              <a:ext cx="1617603" cy="1327692"/>
            </a:xfrm>
            <a:prstGeom prst="rect">
              <a:avLst/>
            </a:prstGeom>
          </p:spPr>
        </p:pic>
        <p:pic>
          <p:nvPicPr>
            <p:cNvPr id="10" name="Picture 9"/>
            <p:cNvPicPr>
              <a:picLocks noChangeAspect="1"/>
            </p:cNvPicPr>
            <p:nvPr/>
          </p:nvPicPr>
          <p:blipFill rotWithShape="1">
            <a:blip r:embed="rId3" cstate="print"/>
            <a:srcRect l="33954" t="42312"/>
            <a:stretch/>
          </p:blipFill>
          <p:spPr>
            <a:xfrm>
              <a:off x="1700111" y="983327"/>
              <a:ext cx="2996054" cy="1366373"/>
            </a:xfrm>
            <a:prstGeom prst="rect">
              <a:avLst/>
            </a:prstGeom>
          </p:spPr>
        </p:pic>
      </p:grpSp>
      <p:sp>
        <p:nvSpPr>
          <p:cNvPr id="3" name="TextBox 2"/>
          <p:cNvSpPr txBox="1"/>
          <p:nvPr/>
        </p:nvSpPr>
        <p:spPr>
          <a:xfrm>
            <a:off x="4732792" y="2958946"/>
            <a:ext cx="4280582" cy="1805623"/>
          </a:xfrm>
          <a:prstGeom prst="rect">
            <a:avLst/>
          </a:prstGeom>
          <a:noFill/>
        </p:spPr>
        <p:txBody>
          <a:bodyPr wrap="square" rtlCol="0">
            <a:spAutoFit/>
          </a:bodyPr>
          <a:lstStyle/>
          <a:p>
            <a:pPr marL="0" defTabSz="430213">
              <a:spcAft>
                <a:spcPts val="400"/>
              </a:spcAft>
              <a:buSzPct val="100000"/>
            </a:pPr>
            <a:r>
              <a:rPr lang="it-IT" b="1" i="1" dirty="0" smtClean="0">
                <a:solidFill>
                  <a:srgbClr val="000000"/>
                </a:solidFill>
              </a:rPr>
              <a:t>Il </a:t>
            </a:r>
            <a:r>
              <a:rPr lang="it-IT" b="1" i="1" u="sng" dirty="0" smtClean="0">
                <a:solidFill>
                  <a:srgbClr val="C00000"/>
                </a:solidFill>
              </a:rPr>
              <a:t>cruscotto</a:t>
            </a:r>
            <a:r>
              <a:rPr lang="it-IT" b="1" i="1" dirty="0" smtClean="0">
                <a:solidFill>
                  <a:srgbClr val="C00000"/>
                </a:solidFill>
              </a:rPr>
              <a:t> </a:t>
            </a:r>
            <a:r>
              <a:rPr lang="it-IT" b="1" i="1" dirty="0" smtClean="0">
                <a:solidFill>
                  <a:srgbClr val="000000"/>
                </a:solidFill>
              </a:rPr>
              <a:t>analitico dei RAV</a:t>
            </a:r>
            <a:r>
              <a:rPr lang="it-IT" dirty="0" smtClean="0">
                <a:solidFill>
                  <a:srgbClr val="000000"/>
                </a:solidFill>
              </a:rPr>
              <a:t> fornisce l’evidenza della conformità dei RAV rispetto a delle  analisi e delle regole </a:t>
            </a:r>
          </a:p>
          <a:p>
            <a:pPr marL="0" defTabSz="430213">
              <a:spcAft>
                <a:spcPts val="400"/>
              </a:spcAft>
              <a:buSzPct val="100000"/>
            </a:pPr>
            <a:r>
              <a:rPr lang="it-IT" dirty="0" smtClean="0">
                <a:solidFill>
                  <a:srgbClr val="000000"/>
                </a:solidFill>
              </a:rPr>
              <a:t>predefinite. Rappresenta uno strumento a supporto della preparazione della lettera di incarico</a:t>
            </a:r>
          </a:p>
        </p:txBody>
      </p:sp>
      <p:pic>
        <p:nvPicPr>
          <p:cNvPr id="11" name="Picture 10"/>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56548" y="872401"/>
            <a:ext cx="4111528" cy="1769198"/>
          </a:xfrm>
          <a:prstGeom prst="rect">
            <a:avLst/>
          </a:prstGeom>
          <a:noFill/>
          <a:ln w="9525">
            <a:solidFill>
              <a:srgbClr val="0070C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2" name="TextBox 11"/>
          <p:cNvSpPr txBox="1"/>
          <p:nvPr/>
        </p:nvSpPr>
        <p:spPr>
          <a:xfrm>
            <a:off x="4715919" y="977197"/>
            <a:ext cx="3975147" cy="1754326"/>
          </a:xfrm>
          <a:prstGeom prst="rect">
            <a:avLst/>
          </a:prstGeom>
          <a:noFill/>
        </p:spPr>
        <p:txBody>
          <a:bodyPr wrap="square" rtlCol="0">
            <a:spAutoFit/>
          </a:bodyPr>
          <a:lstStyle/>
          <a:p>
            <a:pPr marL="0" defTabSz="430213">
              <a:spcAft>
                <a:spcPts val="400"/>
              </a:spcAft>
              <a:buSzPct val="100000"/>
            </a:pPr>
            <a:r>
              <a:rPr lang="it-IT" b="1" i="1" dirty="0" smtClean="0">
                <a:solidFill>
                  <a:srgbClr val="000000"/>
                </a:solidFill>
              </a:rPr>
              <a:t>L’applicazione</a:t>
            </a:r>
            <a:r>
              <a:rPr lang="it-IT" b="1" dirty="0" smtClean="0">
                <a:solidFill>
                  <a:srgbClr val="000000"/>
                </a:solidFill>
              </a:rPr>
              <a:t>, </a:t>
            </a:r>
            <a:r>
              <a:rPr lang="it-IT" dirty="0" smtClean="0">
                <a:solidFill>
                  <a:srgbClr val="000000"/>
                </a:solidFill>
              </a:rPr>
              <a:t>accessibile dal SIDI, consente di produrre</a:t>
            </a:r>
            <a:r>
              <a:rPr lang="it-IT" b="1" i="1" dirty="0" smtClean="0">
                <a:solidFill>
                  <a:srgbClr val="000000"/>
                </a:solidFill>
              </a:rPr>
              <a:t> </a:t>
            </a:r>
            <a:r>
              <a:rPr lang="it-IT" b="1" i="1" u="sng" dirty="0" smtClean="0">
                <a:solidFill>
                  <a:srgbClr val="C00000"/>
                </a:solidFill>
              </a:rPr>
              <a:t>la lettera di incarico</a:t>
            </a:r>
            <a:r>
              <a:rPr lang="it-IT" b="1" i="1" dirty="0" smtClean="0">
                <a:solidFill>
                  <a:srgbClr val="000000"/>
                </a:solidFill>
              </a:rPr>
              <a:t>, </a:t>
            </a:r>
            <a:r>
              <a:rPr lang="it-IT" dirty="0" smtClean="0">
                <a:solidFill>
                  <a:srgbClr val="000000"/>
                </a:solidFill>
              </a:rPr>
              <a:t>personalizzare gli obiettivi regionali e modificare le priorità inserite nei RAV dai Dirigenti Scolastici</a:t>
            </a:r>
          </a:p>
        </p:txBody>
      </p:sp>
      <p:cxnSp>
        <p:nvCxnSpPr>
          <p:cNvPr id="13" name="Straight Connector 12"/>
          <p:cNvCxnSpPr/>
          <p:nvPr/>
        </p:nvCxnSpPr>
        <p:spPr>
          <a:xfrm>
            <a:off x="358872" y="2801253"/>
            <a:ext cx="8504038" cy="0"/>
          </a:xfrm>
          <a:prstGeom prst="line">
            <a:avLst/>
          </a:prstGeom>
          <a:ln w="12700" cmpd="sng">
            <a:solidFill>
              <a:srgbClr val="0A7736"/>
            </a:solidFill>
          </a:ln>
          <a:effectLst/>
        </p:spPr>
        <p:style>
          <a:lnRef idx="2">
            <a:schemeClr val="accent1"/>
          </a:lnRef>
          <a:fillRef idx="0">
            <a:schemeClr val="accent1"/>
          </a:fillRef>
          <a:effectRef idx="1">
            <a:schemeClr val="accent1"/>
          </a:effectRef>
          <a:fontRef idx="minor">
            <a:schemeClr val="tx1"/>
          </a:fontRef>
        </p:style>
      </p:cxnSp>
      <p:sp>
        <p:nvSpPr>
          <p:cNvPr id="15" name="Title 3"/>
          <p:cNvSpPr txBox="1">
            <a:spLocks/>
          </p:cNvSpPr>
          <p:nvPr/>
        </p:nvSpPr>
        <p:spPr bwMode="black">
          <a:xfrm>
            <a:off x="1496911" y="14748"/>
            <a:ext cx="7162800" cy="430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defTabSz="4572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defTabSz="4572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defTabSz="4572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defTabSz="4572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it-IT" sz="2000" b="1" dirty="0">
                <a:solidFill>
                  <a:srgbClr val="0A7736"/>
                </a:solidFill>
                <a:ea typeface="HP Simplified"/>
              </a:rPr>
              <a:t>Dal RAV all’incarico</a:t>
            </a:r>
            <a:endParaRPr lang="en-US" altLang="it-IT" sz="2000" b="1" dirty="0">
              <a:solidFill>
                <a:srgbClr val="0A7736"/>
              </a:solidFill>
              <a:ea typeface="HP Simplified"/>
            </a:endParaRPr>
          </a:p>
        </p:txBody>
      </p:sp>
    </p:spTree>
    <p:extLst>
      <p:ext uri="{BB962C8B-B14F-4D97-AF65-F5344CB8AC3E}">
        <p14:creationId xmlns:p14="http://schemas.microsoft.com/office/powerpoint/2010/main" val="3121569799"/>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CasellaDiTesto 5"/>
          <p:cNvSpPr txBox="1"/>
          <p:nvPr/>
        </p:nvSpPr>
        <p:spPr>
          <a:xfrm>
            <a:off x="254371" y="623853"/>
            <a:ext cx="8481659" cy="830997"/>
          </a:xfrm>
          <a:prstGeom prst="rect">
            <a:avLst/>
          </a:prstGeom>
          <a:noFill/>
        </p:spPr>
        <p:txBody>
          <a:bodyPr wrap="square" rtlCol="0">
            <a:spAutoFit/>
          </a:bodyPr>
          <a:lstStyle/>
          <a:p>
            <a:pPr>
              <a:spcBef>
                <a:spcPct val="20000"/>
              </a:spcBef>
            </a:pPr>
            <a:r>
              <a:rPr lang="it-IT" sz="1600" dirty="0">
                <a:ea typeface="HP Simplified"/>
              </a:rPr>
              <a:t>La funzionalità «Gestione RAV» </a:t>
            </a:r>
            <a:r>
              <a:rPr lang="it-IT" sz="1600" b="1" dirty="0" smtClean="0">
                <a:ea typeface="HP Simplified"/>
              </a:rPr>
              <a:t>consente </a:t>
            </a:r>
            <a:r>
              <a:rPr lang="it-IT" sz="1600" b="1" dirty="0">
                <a:ea typeface="HP Simplified"/>
              </a:rPr>
              <a:t>al </a:t>
            </a:r>
            <a:r>
              <a:rPr lang="it-IT" sz="1600" b="1" dirty="0" smtClean="0">
                <a:ea typeface="HP Simplified"/>
              </a:rPr>
              <a:t>Direttore USR </a:t>
            </a:r>
            <a:r>
              <a:rPr lang="it-IT" sz="1600" b="1" dirty="0">
                <a:ea typeface="HP Simplified"/>
              </a:rPr>
              <a:t>di ricercare,</a:t>
            </a:r>
            <a:r>
              <a:rPr lang="it-IT" sz="1600" dirty="0">
                <a:ea typeface="HP Simplified"/>
              </a:rPr>
              <a:t> per anno e per istituzione scolastica, </a:t>
            </a:r>
            <a:r>
              <a:rPr lang="it-IT" sz="1600" b="1" dirty="0">
                <a:ea typeface="HP Simplified"/>
              </a:rPr>
              <a:t>le priorità inserite sul RAV e di modificarle</a:t>
            </a:r>
            <a:r>
              <a:rPr lang="it-IT" sz="1600" dirty="0">
                <a:ea typeface="HP Simplified"/>
              </a:rPr>
              <a:t> al fine di visualizzarle all’interno della Lettera di Incarico</a:t>
            </a:r>
          </a:p>
        </p:txBody>
      </p:sp>
      <p:pic>
        <p:nvPicPr>
          <p:cNvPr id="17"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716" t="9393" r="34180" b="21194"/>
          <a:stretch/>
        </p:blipFill>
        <p:spPr bwMode="auto">
          <a:xfrm>
            <a:off x="2512040" y="1597197"/>
            <a:ext cx="4408781" cy="264405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8" name="Left Arrow Callout 17"/>
          <p:cNvSpPr/>
          <p:nvPr/>
        </p:nvSpPr>
        <p:spPr>
          <a:xfrm>
            <a:off x="6849833" y="2873829"/>
            <a:ext cx="2216274" cy="975206"/>
          </a:xfrm>
          <a:prstGeom prst="leftArrowCallout">
            <a:avLst>
              <a:gd name="adj1" fmla="val 25000"/>
              <a:gd name="adj2" fmla="val 25000"/>
              <a:gd name="adj3" fmla="val 25000"/>
              <a:gd name="adj4" fmla="val 77087"/>
            </a:avLst>
          </a:prstGeom>
          <a:solidFill>
            <a:srgbClr val="0A7736"/>
          </a:solidFill>
          <a:ln>
            <a:noFill/>
          </a:ln>
          <a:effectLst>
            <a:outerShdw blurRad="50800" dist="38100" dir="2700000" algn="tl" rotWithShape="0">
              <a:prstClr val="black">
                <a:alpha val="40000"/>
              </a:prstClr>
            </a:outerShdw>
          </a:effectLst>
          <a:scene3d>
            <a:camera prst="orthographicFront">
              <a:rot lat="0" lon="0" rev="0"/>
            </a:camera>
            <a:lightRig rig="contrasting" dir="t">
              <a:rot lat="0" lon="0" rev="1500000"/>
            </a:lightRig>
          </a:scene3d>
          <a:sp3d prstMaterial="metal"/>
        </p:spPr>
        <p:style>
          <a:lnRef idx="1">
            <a:schemeClr val="accent1"/>
          </a:lnRef>
          <a:fillRef idx="3">
            <a:schemeClr val="accent1"/>
          </a:fillRef>
          <a:effectRef idx="2">
            <a:schemeClr val="accent1"/>
          </a:effectRef>
          <a:fontRef idx="minor">
            <a:schemeClr val="lt1"/>
          </a:fontRef>
        </p:style>
        <p:txBody>
          <a:bodyPr rtlCol="0" anchor="ctr"/>
          <a:lstStyle/>
          <a:p>
            <a:pPr algn="ctr"/>
            <a:r>
              <a:rPr lang="it-IT" sz="1200" b="1" dirty="0">
                <a:latin typeface="Arial" panose="020B0604020202020204" pitchFamily="34" charset="0"/>
                <a:cs typeface="Arial" panose="020B0604020202020204" pitchFamily="34" charset="0"/>
              </a:rPr>
              <a:t>Consente di modificare le priorità inserite sul RAV</a:t>
            </a:r>
            <a:endParaRPr lang="en-US" sz="1200" b="1" dirty="0">
              <a:latin typeface="Arial" panose="020B0604020202020204" pitchFamily="34" charset="0"/>
              <a:cs typeface="Arial" panose="020B0604020202020204" pitchFamily="34" charset="0"/>
            </a:endParaRPr>
          </a:p>
        </p:txBody>
      </p:sp>
      <p:sp>
        <p:nvSpPr>
          <p:cNvPr id="19" name="Up Arrow Callout 18"/>
          <p:cNvSpPr/>
          <p:nvPr/>
        </p:nvSpPr>
        <p:spPr>
          <a:xfrm>
            <a:off x="1601550" y="4144785"/>
            <a:ext cx="2578564" cy="579256"/>
          </a:xfrm>
          <a:prstGeom prst="upArrowCallout">
            <a:avLst>
              <a:gd name="adj1" fmla="val 31657"/>
              <a:gd name="adj2" fmla="val 41643"/>
              <a:gd name="adj3" fmla="val 28333"/>
              <a:gd name="adj4" fmla="val 64977"/>
            </a:avLst>
          </a:prstGeom>
          <a:solidFill>
            <a:srgbClr val="0A7736"/>
          </a:solidFill>
          <a:ln>
            <a:noFill/>
          </a:ln>
          <a:effectLst>
            <a:outerShdw blurRad="50800" dist="38100" dir="2700000" algn="tl" rotWithShape="0">
              <a:prstClr val="black">
                <a:alpha val="40000"/>
              </a:prstClr>
            </a:outerShdw>
          </a:effectLst>
          <a:scene3d>
            <a:camera prst="orthographicFront">
              <a:rot lat="0" lon="0" rev="0"/>
            </a:camera>
            <a:lightRig rig="contrasting" dir="t">
              <a:rot lat="0" lon="0" rev="1500000"/>
            </a:lightRig>
          </a:scene3d>
          <a:sp3d prstMaterial="metal"/>
        </p:spPr>
        <p:style>
          <a:lnRef idx="1">
            <a:schemeClr val="accent1"/>
          </a:lnRef>
          <a:fillRef idx="3">
            <a:schemeClr val="accent1"/>
          </a:fillRef>
          <a:effectRef idx="2">
            <a:schemeClr val="accent1"/>
          </a:effectRef>
          <a:fontRef idx="minor">
            <a:schemeClr val="lt1"/>
          </a:fontRef>
        </p:style>
        <p:txBody>
          <a:bodyPr rtlCol="0" anchor="ctr"/>
          <a:lstStyle/>
          <a:p>
            <a:pPr algn="ctr"/>
            <a:r>
              <a:rPr lang="it-IT" sz="1200" b="1" dirty="0">
                <a:latin typeface="Arial" panose="020B0604020202020204" pitchFamily="34" charset="0"/>
                <a:cs typeface="Arial" panose="020B0604020202020204" pitchFamily="34" charset="0"/>
              </a:rPr>
              <a:t>Consente di confermare le modifiche apportate</a:t>
            </a:r>
            <a:endParaRPr lang="en-US" sz="1200" b="1" dirty="0">
              <a:latin typeface="Arial" panose="020B0604020202020204" pitchFamily="34" charset="0"/>
              <a:cs typeface="Arial" panose="020B0604020202020204" pitchFamily="34" charset="0"/>
            </a:endParaRPr>
          </a:p>
        </p:txBody>
      </p:sp>
      <p:sp>
        <p:nvSpPr>
          <p:cNvPr id="20" name="Oval 19"/>
          <p:cNvSpPr/>
          <p:nvPr/>
        </p:nvSpPr>
        <p:spPr>
          <a:xfrm>
            <a:off x="6626810" y="3392525"/>
            <a:ext cx="158705" cy="126964"/>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latin typeface="Arial" panose="020B0604020202020204" pitchFamily="34" charset="0"/>
              <a:cs typeface="Arial" panose="020B0604020202020204" pitchFamily="34" charset="0"/>
            </a:endParaRPr>
          </a:p>
        </p:txBody>
      </p:sp>
      <p:sp>
        <p:nvSpPr>
          <p:cNvPr id="21" name="Oval 20"/>
          <p:cNvSpPr/>
          <p:nvPr/>
        </p:nvSpPr>
        <p:spPr>
          <a:xfrm>
            <a:off x="2597900" y="4004835"/>
            <a:ext cx="575839" cy="166699"/>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latin typeface="Arial" panose="020B0604020202020204" pitchFamily="34" charset="0"/>
              <a:cs typeface="Arial" panose="020B0604020202020204" pitchFamily="34" charset="0"/>
            </a:endParaRPr>
          </a:p>
        </p:txBody>
      </p:sp>
      <p:sp>
        <p:nvSpPr>
          <p:cNvPr id="22" name="Right Arrow Callout 21"/>
          <p:cNvSpPr/>
          <p:nvPr/>
        </p:nvSpPr>
        <p:spPr>
          <a:xfrm>
            <a:off x="203196" y="2511902"/>
            <a:ext cx="2519157" cy="1087648"/>
          </a:xfrm>
          <a:prstGeom prst="rightArrowCallout">
            <a:avLst>
              <a:gd name="adj1" fmla="val 25000"/>
              <a:gd name="adj2" fmla="val 25000"/>
              <a:gd name="adj3" fmla="val 25000"/>
              <a:gd name="adj4" fmla="val 80743"/>
            </a:avLst>
          </a:prstGeom>
          <a:solidFill>
            <a:srgbClr val="0A7736"/>
          </a:solidFill>
          <a:ln>
            <a:noFill/>
          </a:ln>
          <a:effectLst>
            <a:outerShdw blurRad="50800" dist="38100" dir="2700000" algn="tl" rotWithShape="0">
              <a:prstClr val="black">
                <a:alpha val="40000"/>
              </a:prstClr>
            </a:outerShdw>
          </a:effectLst>
          <a:scene3d>
            <a:camera prst="orthographicFront">
              <a:rot lat="0" lon="0" rev="0"/>
            </a:camera>
            <a:lightRig rig="contrasting" dir="t">
              <a:rot lat="0" lon="0" rev="1500000"/>
            </a:lightRig>
          </a:scene3d>
          <a:sp3d prstMaterial="metal"/>
        </p:spPr>
        <p:style>
          <a:lnRef idx="1">
            <a:schemeClr val="accent1"/>
          </a:lnRef>
          <a:fillRef idx="3">
            <a:schemeClr val="accent1"/>
          </a:fillRef>
          <a:effectRef idx="2">
            <a:schemeClr val="accent1"/>
          </a:effectRef>
          <a:fontRef idx="minor">
            <a:schemeClr val="lt1"/>
          </a:fontRef>
        </p:style>
        <p:txBody>
          <a:bodyPr rtlCol="0" anchor="ctr"/>
          <a:lstStyle/>
          <a:p>
            <a:pPr algn="ctr"/>
            <a:r>
              <a:rPr lang="it-IT" sz="1200" b="1" dirty="0">
                <a:latin typeface="Arial" panose="020B0604020202020204" pitchFamily="34" charset="0"/>
                <a:cs typeface="Arial" panose="020B0604020202020204" pitchFamily="34" charset="0"/>
              </a:rPr>
              <a:t>Consente di visualizzare gli obiettivi regionali inseriti e di integrarli</a:t>
            </a:r>
            <a:endParaRPr lang="en-US" sz="1200" b="1" dirty="0">
              <a:latin typeface="Arial" panose="020B0604020202020204" pitchFamily="34" charset="0"/>
              <a:cs typeface="Arial" panose="020B0604020202020204" pitchFamily="34" charset="0"/>
            </a:endParaRPr>
          </a:p>
        </p:txBody>
      </p:sp>
      <p:sp>
        <p:nvSpPr>
          <p:cNvPr id="23" name="Oval 22"/>
          <p:cNvSpPr/>
          <p:nvPr/>
        </p:nvSpPr>
        <p:spPr>
          <a:xfrm>
            <a:off x="2582144" y="1847900"/>
            <a:ext cx="952230" cy="166699"/>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latin typeface="Arial" panose="020B0604020202020204" pitchFamily="34" charset="0"/>
              <a:cs typeface="Arial" panose="020B0604020202020204" pitchFamily="34" charset="0"/>
            </a:endParaRPr>
          </a:p>
        </p:txBody>
      </p:sp>
      <p:sp>
        <p:nvSpPr>
          <p:cNvPr id="24" name="Right Arrow Callout 23"/>
          <p:cNvSpPr/>
          <p:nvPr/>
        </p:nvSpPr>
        <p:spPr>
          <a:xfrm>
            <a:off x="203196" y="1427073"/>
            <a:ext cx="2421011" cy="942482"/>
          </a:xfrm>
          <a:prstGeom prst="rightArrowCallout">
            <a:avLst>
              <a:gd name="adj1" fmla="val 25000"/>
              <a:gd name="adj2" fmla="val 31132"/>
              <a:gd name="adj3" fmla="val 25000"/>
              <a:gd name="adj4" fmla="val 80743"/>
            </a:avLst>
          </a:prstGeom>
          <a:solidFill>
            <a:srgbClr val="0A7736"/>
          </a:solidFill>
          <a:ln>
            <a:noFill/>
          </a:ln>
          <a:effectLst>
            <a:outerShdw blurRad="50800" dist="38100" dir="2700000" algn="tl" rotWithShape="0">
              <a:prstClr val="black">
                <a:alpha val="40000"/>
              </a:prstClr>
            </a:outerShdw>
          </a:effectLst>
          <a:scene3d>
            <a:camera prst="orthographicFront">
              <a:rot lat="0" lon="0" rev="0"/>
            </a:camera>
            <a:lightRig rig="contrasting" dir="t">
              <a:rot lat="0" lon="0" rev="1500000"/>
            </a:lightRig>
          </a:scene3d>
          <a:sp3d prstMaterial="metal"/>
        </p:spPr>
        <p:style>
          <a:lnRef idx="1">
            <a:schemeClr val="accent1"/>
          </a:lnRef>
          <a:fillRef idx="3">
            <a:schemeClr val="accent1"/>
          </a:fillRef>
          <a:effectRef idx="2">
            <a:schemeClr val="accent1"/>
          </a:effectRef>
          <a:fontRef idx="minor">
            <a:schemeClr val="lt1"/>
          </a:fontRef>
        </p:style>
        <p:txBody>
          <a:bodyPr rtlCol="0" anchor="ctr"/>
          <a:lstStyle/>
          <a:p>
            <a:pPr algn="ctr"/>
            <a:r>
              <a:rPr lang="it-IT" sz="1200" b="1" dirty="0">
                <a:latin typeface="Arial" panose="020B0604020202020204" pitchFamily="34" charset="0"/>
                <a:cs typeface="Arial" panose="020B0604020202020204" pitchFamily="34" charset="0"/>
              </a:rPr>
              <a:t>Consente di visualizzare i dati del DS se presente a sistema ossia previo inserimento dell’incarico sull’istituto</a:t>
            </a:r>
            <a:endParaRPr lang="en-US" sz="1200" b="1" dirty="0">
              <a:latin typeface="Arial" panose="020B0604020202020204" pitchFamily="34" charset="0"/>
              <a:cs typeface="Arial" panose="020B0604020202020204" pitchFamily="34" charset="0"/>
            </a:endParaRPr>
          </a:p>
        </p:txBody>
      </p:sp>
      <p:sp>
        <p:nvSpPr>
          <p:cNvPr id="25" name="Left Arrow Callout 24"/>
          <p:cNvSpPr/>
          <p:nvPr/>
        </p:nvSpPr>
        <p:spPr>
          <a:xfrm>
            <a:off x="6767785" y="1427074"/>
            <a:ext cx="2298322" cy="942482"/>
          </a:xfrm>
          <a:prstGeom prst="leftArrowCallout">
            <a:avLst>
              <a:gd name="adj1" fmla="val 25000"/>
              <a:gd name="adj2" fmla="val 25000"/>
              <a:gd name="adj3" fmla="val 25000"/>
              <a:gd name="adj4" fmla="val 77087"/>
            </a:avLst>
          </a:prstGeom>
          <a:solidFill>
            <a:srgbClr val="0A7736"/>
          </a:solidFill>
          <a:ln>
            <a:noFill/>
          </a:ln>
          <a:effectLst>
            <a:outerShdw blurRad="50800" dist="38100" dir="2700000" algn="tl" rotWithShape="0">
              <a:prstClr val="black">
                <a:alpha val="40000"/>
              </a:prstClr>
            </a:outerShdw>
          </a:effectLst>
          <a:scene3d>
            <a:camera prst="orthographicFront">
              <a:rot lat="0" lon="0" rev="0"/>
            </a:camera>
            <a:lightRig rig="contrasting" dir="t">
              <a:rot lat="0" lon="0" rev="1500000"/>
            </a:lightRig>
          </a:scene3d>
          <a:sp3d prstMaterial="metal"/>
        </p:spPr>
        <p:style>
          <a:lnRef idx="1">
            <a:schemeClr val="accent1"/>
          </a:lnRef>
          <a:fillRef idx="3">
            <a:schemeClr val="accent1"/>
          </a:fillRef>
          <a:effectRef idx="2">
            <a:schemeClr val="accent1"/>
          </a:effectRef>
          <a:fontRef idx="minor">
            <a:schemeClr val="lt1"/>
          </a:fontRef>
        </p:style>
        <p:txBody>
          <a:bodyPr rtlCol="0" anchor="ctr"/>
          <a:lstStyle/>
          <a:p>
            <a:pPr algn="ctr"/>
            <a:r>
              <a:rPr lang="it-IT" sz="1200" b="1" dirty="0">
                <a:latin typeface="Arial" panose="020B0604020202020204" pitchFamily="34" charset="0"/>
                <a:cs typeface="Arial" panose="020B0604020202020204" pitchFamily="34" charset="0"/>
              </a:rPr>
              <a:t>Consente di visualizzare la situazione Istituto e la relativa Motivazione</a:t>
            </a:r>
            <a:endParaRPr lang="en-US" sz="1200" b="1" dirty="0">
              <a:latin typeface="Arial" panose="020B0604020202020204" pitchFamily="34" charset="0"/>
              <a:cs typeface="Arial" panose="020B0604020202020204" pitchFamily="34" charset="0"/>
            </a:endParaRPr>
          </a:p>
        </p:txBody>
      </p:sp>
      <p:sp>
        <p:nvSpPr>
          <p:cNvPr id="13" name="Title 3"/>
          <p:cNvSpPr txBox="1">
            <a:spLocks/>
          </p:cNvSpPr>
          <p:nvPr/>
        </p:nvSpPr>
        <p:spPr bwMode="black">
          <a:xfrm>
            <a:off x="1496911" y="14748"/>
            <a:ext cx="7162800" cy="430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defTabSz="4572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defTabSz="4572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defTabSz="4572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defTabSz="4572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it-IT" sz="2000" b="1" dirty="0">
                <a:solidFill>
                  <a:srgbClr val="0A7736"/>
                </a:solidFill>
                <a:ea typeface="HP Simplified"/>
              </a:rPr>
              <a:t>Dal RAV all’incarico – Gestione RAV</a:t>
            </a:r>
            <a:endParaRPr lang="en-US" altLang="it-IT" sz="2000" b="1" dirty="0">
              <a:solidFill>
                <a:srgbClr val="0A7736"/>
              </a:solidFill>
              <a:ea typeface="HP Simplified"/>
            </a:endParaRPr>
          </a:p>
        </p:txBody>
      </p:sp>
    </p:spTree>
    <p:extLst>
      <p:ext uri="{BB962C8B-B14F-4D97-AF65-F5344CB8AC3E}">
        <p14:creationId xmlns:p14="http://schemas.microsoft.com/office/powerpoint/2010/main" val="3489372006"/>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8" name="Table 17"/>
          <p:cNvGraphicFramePr>
            <a:graphicFrameLocks noGrp="1"/>
          </p:cNvGraphicFramePr>
          <p:nvPr>
            <p:extLst>
              <p:ext uri="{D42A27DB-BD31-4B8C-83A1-F6EECF244321}">
                <p14:modId xmlns:p14="http://schemas.microsoft.com/office/powerpoint/2010/main" val="2062543805"/>
              </p:ext>
            </p:extLst>
          </p:nvPr>
        </p:nvGraphicFramePr>
        <p:xfrm>
          <a:off x="2278743" y="877006"/>
          <a:ext cx="6757753" cy="3710835"/>
        </p:xfrm>
        <a:graphic>
          <a:graphicData uri="http://schemas.openxmlformats.org/drawingml/2006/table">
            <a:tbl>
              <a:tblPr firstRow="1" bandRow="1">
                <a:tableStyleId>{93296810-A885-4BE3-A3E7-6D5BEEA58F35}</a:tableStyleId>
              </a:tblPr>
              <a:tblGrid>
                <a:gridCol w="4520657"/>
                <a:gridCol w="1224538"/>
                <a:gridCol w="1012558"/>
              </a:tblGrid>
              <a:tr h="194310">
                <a:tc>
                  <a:txBody>
                    <a:bodyPr/>
                    <a:lstStyle/>
                    <a:p>
                      <a:pPr algn="ctr"/>
                      <a:r>
                        <a:rPr lang="it-IT" sz="1200" dirty="0" smtClean="0">
                          <a:latin typeface="Arial" panose="020B0604020202020204" pitchFamily="34" charset="0"/>
                          <a:cs typeface="Arial" panose="020B0604020202020204" pitchFamily="34" charset="0"/>
                        </a:rPr>
                        <a:t>Regola</a:t>
                      </a:r>
                      <a:endParaRPr lang="it-IT" sz="1200" dirty="0">
                        <a:latin typeface="Arial" panose="020B0604020202020204" pitchFamily="34" charset="0"/>
                        <a:cs typeface="Arial" panose="020B0604020202020204" pitchFamily="34" charset="0"/>
                      </a:endParaRPr>
                    </a:p>
                  </a:txBody>
                  <a:tcPr marL="68580" marR="68580" marT="34290" marB="34290"/>
                </a:tc>
                <a:tc>
                  <a:txBody>
                    <a:bodyPr/>
                    <a:lstStyle/>
                    <a:p>
                      <a:pPr algn="ctr"/>
                      <a:r>
                        <a:rPr lang="it-IT" sz="1200" dirty="0" smtClean="0">
                          <a:latin typeface="Arial" panose="020B0604020202020204" pitchFamily="34" charset="0"/>
                          <a:cs typeface="Arial" panose="020B0604020202020204" pitchFamily="34" charset="0"/>
                        </a:rPr>
                        <a:t>Semaforo</a:t>
                      </a:r>
                      <a:endParaRPr lang="it-IT" sz="1200" dirty="0">
                        <a:latin typeface="Arial" panose="020B0604020202020204" pitchFamily="34" charset="0"/>
                        <a:cs typeface="Arial" panose="020B0604020202020204" pitchFamily="34" charset="0"/>
                      </a:endParaRPr>
                    </a:p>
                  </a:txBody>
                  <a:tcPr marL="68580" marR="68580" marT="34290" marB="34290"/>
                </a:tc>
                <a:tc>
                  <a:txBody>
                    <a:bodyPr/>
                    <a:lstStyle/>
                    <a:p>
                      <a:pPr algn="ctr"/>
                      <a:r>
                        <a:rPr lang="it-IT" sz="1200" dirty="0" smtClean="0">
                          <a:latin typeface="Arial" panose="020B0604020202020204" pitchFamily="34" charset="0"/>
                          <a:cs typeface="Arial" panose="020B0604020202020204" pitchFamily="34" charset="0"/>
                        </a:rPr>
                        <a:t>Icona</a:t>
                      </a:r>
                      <a:endParaRPr lang="it-IT" sz="1200" dirty="0">
                        <a:latin typeface="Arial" panose="020B0604020202020204" pitchFamily="34" charset="0"/>
                        <a:cs typeface="Arial" panose="020B0604020202020204" pitchFamily="34" charset="0"/>
                      </a:endParaRPr>
                    </a:p>
                  </a:txBody>
                  <a:tcPr marL="68580" marR="68580" marT="34290" marB="34290"/>
                </a:tc>
              </a:tr>
              <a:tr h="292526">
                <a:tc>
                  <a:txBody>
                    <a:bodyPr/>
                    <a:lstStyle/>
                    <a:p>
                      <a:r>
                        <a:rPr lang="it-IT" sz="1200" dirty="0" smtClean="0">
                          <a:latin typeface="Arial" panose="020B0604020202020204" pitchFamily="34" charset="0"/>
                          <a:cs typeface="Arial" panose="020B0604020202020204" pitchFamily="34" charset="0"/>
                        </a:rPr>
                        <a:t>Conforme</a:t>
                      </a:r>
                      <a:endParaRPr lang="it-IT" sz="1200" b="1" dirty="0">
                        <a:latin typeface="Arial" panose="020B0604020202020204" pitchFamily="34" charset="0"/>
                        <a:cs typeface="Arial" panose="020B0604020202020204" pitchFamily="34" charset="0"/>
                      </a:endParaRPr>
                    </a:p>
                  </a:txBody>
                  <a:tcPr marL="68580" marR="68580" marT="34290" marB="34290" anchor="ctr"/>
                </a:tc>
                <a:tc>
                  <a:txBody>
                    <a:bodyPr/>
                    <a:lstStyle/>
                    <a:p>
                      <a:r>
                        <a:rPr lang="it-IT" sz="1200" dirty="0" smtClean="0">
                          <a:latin typeface="Arial" panose="020B0604020202020204" pitchFamily="34" charset="0"/>
                          <a:cs typeface="Arial" panose="020B0604020202020204" pitchFamily="34" charset="0"/>
                        </a:rPr>
                        <a:t>Verde</a:t>
                      </a:r>
                      <a:endParaRPr lang="it-IT" sz="1200" b="1" dirty="0">
                        <a:latin typeface="Arial" panose="020B0604020202020204" pitchFamily="34" charset="0"/>
                        <a:cs typeface="Arial" panose="020B0604020202020204" pitchFamily="34" charset="0"/>
                      </a:endParaRPr>
                    </a:p>
                  </a:txBody>
                  <a:tcPr marL="68580" marR="68580" marT="34290" marB="34290" anchor="ctr"/>
                </a:tc>
                <a:tc>
                  <a:txBody>
                    <a:bodyPr/>
                    <a:lstStyle/>
                    <a:p>
                      <a:endParaRPr lang="it-IT" sz="1200" dirty="0">
                        <a:latin typeface="Arial" panose="020B0604020202020204" pitchFamily="34" charset="0"/>
                        <a:cs typeface="Arial" panose="020B0604020202020204" pitchFamily="34" charset="0"/>
                      </a:endParaRPr>
                    </a:p>
                  </a:txBody>
                  <a:tcPr marL="68580" marR="68580" marT="34290" marB="34290"/>
                </a:tc>
              </a:tr>
              <a:tr h="342900">
                <a:tc>
                  <a:txBody>
                    <a:bodyPr/>
                    <a:lstStyle/>
                    <a:p>
                      <a:r>
                        <a:rPr lang="it-IT" sz="1200" dirty="0" smtClean="0">
                          <a:latin typeface="Arial" panose="020B0604020202020204" pitchFamily="34" charset="0"/>
                          <a:cs typeface="Arial" panose="020B0604020202020204" pitchFamily="34" charset="0"/>
                        </a:rPr>
                        <a:t>Deve esserci almeno una priorità diversa dalla numero 3 - Competenze chiave e di cittadinanza  </a:t>
                      </a:r>
                      <a:endParaRPr lang="it-IT" sz="1200" b="1" dirty="0">
                        <a:latin typeface="Arial" panose="020B0604020202020204" pitchFamily="34" charset="0"/>
                        <a:cs typeface="Arial" panose="020B0604020202020204" pitchFamily="34" charset="0"/>
                      </a:endParaRPr>
                    </a:p>
                  </a:txBody>
                  <a:tcPr marL="68580" marR="68580" marT="34290" marB="34290" anchor="ctr"/>
                </a:tc>
                <a:tc>
                  <a:txBody>
                    <a:bodyPr/>
                    <a:lstStyle/>
                    <a:p>
                      <a:r>
                        <a:rPr lang="it-IT" sz="1200" dirty="0" smtClean="0">
                          <a:latin typeface="Arial" panose="020B0604020202020204" pitchFamily="34" charset="0"/>
                          <a:cs typeface="Arial" panose="020B0604020202020204" pitchFamily="34" charset="0"/>
                        </a:rPr>
                        <a:t>Rosso</a:t>
                      </a:r>
                      <a:endParaRPr lang="it-IT" sz="1200" b="1" dirty="0">
                        <a:latin typeface="Arial" panose="020B0604020202020204" pitchFamily="34" charset="0"/>
                        <a:cs typeface="Arial" panose="020B0604020202020204" pitchFamily="34" charset="0"/>
                      </a:endParaRPr>
                    </a:p>
                  </a:txBody>
                  <a:tcPr marL="68580" marR="68580" marT="34290" marB="34290" anchor="ctr"/>
                </a:tc>
                <a:tc>
                  <a:txBody>
                    <a:bodyPr/>
                    <a:lstStyle/>
                    <a:p>
                      <a:endParaRPr lang="it-IT" sz="1200" dirty="0">
                        <a:latin typeface="Arial" panose="020B0604020202020204" pitchFamily="34" charset="0"/>
                        <a:cs typeface="Arial" panose="020B0604020202020204" pitchFamily="34" charset="0"/>
                      </a:endParaRPr>
                    </a:p>
                  </a:txBody>
                  <a:tcPr marL="68580" marR="68580" marT="34290" marB="34290"/>
                </a:tc>
              </a:tr>
              <a:tr h="378412">
                <a:tc>
                  <a:txBody>
                    <a:bodyPr/>
                    <a:lstStyle/>
                    <a:p>
                      <a:r>
                        <a:rPr lang="it-IT" sz="1200" dirty="0" smtClean="0">
                          <a:latin typeface="Arial" panose="020B0604020202020204" pitchFamily="34" charset="0"/>
                          <a:cs typeface="Arial" panose="020B0604020202020204" pitchFamily="34" charset="0"/>
                        </a:rPr>
                        <a:t>Se la scuola si è data un giudizio negativo su una delle 4 aree degli Esiti, deve aver inserito una priorità in corrispondenza di tale area</a:t>
                      </a:r>
                      <a:endParaRPr lang="it-IT" sz="1200" b="1" dirty="0">
                        <a:latin typeface="Arial" panose="020B0604020202020204" pitchFamily="34" charset="0"/>
                        <a:cs typeface="Arial" panose="020B0604020202020204" pitchFamily="34" charset="0"/>
                      </a:endParaRPr>
                    </a:p>
                  </a:txBody>
                  <a:tcPr marL="68580" marR="68580" marT="34290" marB="34290" anchor="ctr"/>
                </a:tc>
                <a:tc>
                  <a:txBody>
                    <a:bodyPr/>
                    <a:lstStyle/>
                    <a:p>
                      <a:r>
                        <a:rPr lang="it-IT" sz="1200" dirty="0" smtClean="0">
                          <a:latin typeface="Arial" panose="020B0604020202020204" pitchFamily="34" charset="0"/>
                          <a:cs typeface="Arial" panose="020B0604020202020204" pitchFamily="34" charset="0"/>
                        </a:rPr>
                        <a:t>Rosso per voto</a:t>
                      </a:r>
                      <a:r>
                        <a:rPr lang="it-IT" sz="1200" baseline="0" dirty="0" smtClean="0">
                          <a:latin typeface="Arial" panose="020B0604020202020204" pitchFamily="34" charset="0"/>
                          <a:cs typeface="Arial" panose="020B0604020202020204" pitchFamily="34" charset="0"/>
                        </a:rPr>
                        <a:t> da 1 a 3</a:t>
                      </a:r>
                    </a:p>
                    <a:p>
                      <a:r>
                        <a:rPr lang="it-IT" sz="1200" baseline="0" dirty="0" smtClean="0">
                          <a:latin typeface="Arial" panose="020B0604020202020204" pitchFamily="34" charset="0"/>
                          <a:cs typeface="Arial" panose="020B0604020202020204" pitchFamily="34" charset="0"/>
                        </a:rPr>
                        <a:t>Giallo Altrimenti</a:t>
                      </a:r>
                      <a:endParaRPr lang="it-IT" sz="1200" b="1" dirty="0">
                        <a:latin typeface="Arial" panose="020B0604020202020204" pitchFamily="34" charset="0"/>
                        <a:cs typeface="Arial" panose="020B0604020202020204" pitchFamily="34" charset="0"/>
                      </a:endParaRPr>
                    </a:p>
                  </a:txBody>
                  <a:tcPr marL="68580" marR="68580" marT="34290" marB="34290" anchor="ctr"/>
                </a:tc>
                <a:tc>
                  <a:txBody>
                    <a:bodyPr/>
                    <a:lstStyle/>
                    <a:p>
                      <a:endParaRPr lang="it-IT" sz="1200" dirty="0">
                        <a:latin typeface="Arial" panose="020B0604020202020204" pitchFamily="34" charset="0"/>
                        <a:cs typeface="Arial" panose="020B0604020202020204" pitchFamily="34" charset="0"/>
                      </a:endParaRPr>
                    </a:p>
                  </a:txBody>
                  <a:tcPr marL="68580" marR="68580" marT="34290" marB="34290"/>
                </a:tc>
              </a:tr>
              <a:tr h="336367">
                <a:tc>
                  <a:txBody>
                    <a:bodyPr/>
                    <a:lstStyle/>
                    <a:p>
                      <a:r>
                        <a:rPr lang="it-IT" sz="1200" dirty="0" smtClean="0">
                          <a:latin typeface="Arial" panose="020B0604020202020204" pitchFamily="34" charset="0"/>
                          <a:cs typeface="Arial" panose="020B0604020202020204" pitchFamily="34" charset="0"/>
                        </a:rPr>
                        <a:t>Segnalare se la scuola si è data voto 6/7 su tutte le 4 aree degli Esiti </a:t>
                      </a:r>
                      <a:endParaRPr lang="it-IT" sz="1200" b="1" dirty="0">
                        <a:latin typeface="Arial" panose="020B0604020202020204" pitchFamily="34" charset="0"/>
                        <a:cs typeface="Arial" panose="020B0604020202020204" pitchFamily="34" charset="0"/>
                      </a:endParaRPr>
                    </a:p>
                  </a:txBody>
                  <a:tcPr marL="68580" marR="68580" marT="34290" marB="34290" anchor="ctr"/>
                </a:tc>
                <a:tc>
                  <a:txBody>
                    <a:bodyPr/>
                    <a:lstStyle/>
                    <a:p>
                      <a:r>
                        <a:rPr lang="it-IT" sz="1200" dirty="0" smtClean="0">
                          <a:latin typeface="Arial" panose="020B0604020202020204" pitchFamily="34" charset="0"/>
                          <a:cs typeface="Arial" panose="020B0604020202020204" pitchFamily="34" charset="0"/>
                        </a:rPr>
                        <a:t>Giallo</a:t>
                      </a:r>
                      <a:endParaRPr lang="it-IT" sz="1200" b="1" dirty="0">
                        <a:latin typeface="Arial" panose="020B0604020202020204" pitchFamily="34" charset="0"/>
                        <a:cs typeface="Arial" panose="020B0604020202020204" pitchFamily="34" charset="0"/>
                      </a:endParaRPr>
                    </a:p>
                  </a:txBody>
                  <a:tcPr marL="68580" marR="68580" marT="34290" marB="34290" anchor="ctr"/>
                </a:tc>
                <a:tc>
                  <a:txBody>
                    <a:bodyPr/>
                    <a:lstStyle/>
                    <a:p>
                      <a:endParaRPr lang="it-IT" sz="1200" dirty="0">
                        <a:latin typeface="Arial" panose="020B0604020202020204" pitchFamily="34" charset="0"/>
                        <a:cs typeface="Arial" panose="020B0604020202020204" pitchFamily="34" charset="0"/>
                      </a:endParaRPr>
                    </a:p>
                  </a:txBody>
                  <a:tcPr marL="68580" marR="68580" marT="34290" marB="34290"/>
                </a:tc>
              </a:tr>
              <a:tr h="480060">
                <a:tc>
                  <a:txBody>
                    <a:bodyPr/>
                    <a:lstStyle/>
                    <a:p>
                      <a:r>
                        <a:rPr lang="it-IT" sz="1200" dirty="0" smtClean="0">
                          <a:latin typeface="Arial" panose="020B0604020202020204" pitchFamily="34" charset="0"/>
                          <a:cs typeface="Arial" panose="020B0604020202020204" pitchFamily="34" charset="0"/>
                        </a:rPr>
                        <a:t>Se la scuola si è data voto 6/7 per tutte le 4 aree degli Esiti,  l’indicatore 2.2.a.4 Punteggio in italiano e matematica – Diff. ESCS  (a livello di scuola) deve avere un valore positivo </a:t>
                      </a:r>
                      <a:endParaRPr lang="it-IT" sz="1200" b="1" dirty="0">
                        <a:latin typeface="Arial" panose="020B0604020202020204" pitchFamily="34" charset="0"/>
                        <a:cs typeface="Arial" panose="020B0604020202020204" pitchFamily="34" charset="0"/>
                      </a:endParaRPr>
                    </a:p>
                  </a:txBody>
                  <a:tcPr marL="68580" marR="68580" marT="34290" marB="34290" anchor="ctr"/>
                </a:tc>
                <a:tc>
                  <a:txBody>
                    <a:bodyPr/>
                    <a:lstStyle/>
                    <a:p>
                      <a:r>
                        <a:rPr lang="it-IT" sz="1200" dirty="0" smtClean="0">
                          <a:latin typeface="Arial" panose="020B0604020202020204" pitchFamily="34" charset="0"/>
                          <a:cs typeface="Arial" panose="020B0604020202020204" pitchFamily="34" charset="0"/>
                        </a:rPr>
                        <a:t>Rosso se diff. ESCS &lt;-2</a:t>
                      </a:r>
                    </a:p>
                    <a:p>
                      <a:r>
                        <a:rPr lang="it-IT" sz="1200" dirty="0" smtClean="0">
                          <a:latin typeface="Arial" panose="020B0604020202020204" pitchFamily="34" charset="0"/>
                          <a:cs typeface="Arial" panose="020B0604020202020204" pitchFamily="34" charset="0"/>
                        </a:rPr>
                        <a:t>Giallo Altrimenti</a:t>
                      </a:r>
                      <a:endParaRPr lang="it-IT" sz="1200" b="1" dirty="0">
                        <a:latin typeface="Arial" panose="020B0604020202020204" pitchFamily="34" charset="0"/>
                        <a:cs typeface="Arial" panose="020B0604020202020204" pitchFamily="34" charset="0"/>
                      </a:endParaRPr>
                    </a:p>
                  </a:txBody>
                  <a:tcPr marL="68580" marR="68580" marT="34290" marB="34290" anchor="ctr"/>
                </a:tc>
                <a:tc>
                  <a:txBody>
                    <a:bodyPr/>
                    <a:lstStyle/>
                    <a:p>
                      <a:endParaRPr lang="it-IT" sz="1200" dirty="0">
                        <a:latin typeface="Arial" panose="020B0604020202020204" pitchFamily="34" charset="0"/>
                        <a:cs typeface="Arial" panose="020B0604020202020204" pitchFamily="34" charset="0"/>
                      </a:endParaRPr>
                    </a:p>
                  </a:txBody>
                  <a:tcPr marL="68580" marR="68580" marT="34290" marB="34290"/>
                </a:tc>
              </a:tr>
              <a:tr h="333788">
                <a:tc>
                  <a:txBody>
                    <a:bodyPr/>
                    <a:lstStyle/>
                    <a:p>
                      <a:r>
                        <a:rPr lang="it-IT" sz="1200" dirty="0" smtClean="0">
                          <a:latin typeface="Arial" panose="020B0604020202020204" pitchFamily="34" charset="0"/>
                          <a:cs typeface="Arial" panose="020B0604020202020204" pitchFamily="34" charset="0"/>
                        </a:rPr>
                        <a:t>Numero </a:t>
                      </a:r>
                      <a:r>
                        <a:rPr lang="it-IT" sz="1200" baseline="0" dirty="0" smtClean="0">
                          <a:latin typeface="Arial" panose="020B0604020202020204" pitchFamily="34" charset="0"/>
                          <a:cs typeface="Arial" panose="020B0604020202020204" pitchFamily="34" charset="0"/>
                        </a:rPr>
                        <a:t>di Priorità maggiore di 6</a:t>
                      </a:r>
                      <a:endParaRPr lang="it-IT" sz="1200" b="1" dirty="0">
                        <a:latin typeface="Arial" panose="020B0604020202020204" pitchFamily="34" charset="0"/>
                        <a:cs typeface="Arial" panose="020B0604020202020204" pitchFamily="34" charset="0"/>
                      </a:endParaRPr>
                    </a:p>
                  </a:txBody>
                  <a:tcPr marL="68580" marR="68580" marT="34290" marB="34290" anchor="ctr"/>
                </a:tc>
                <a:tc>
                  <a:txBody>
                    <a:bodyPr/>
                    <a:lstStyle/>
                    <a:p>
                      <a:r>
                        <a:rPr lang="it-IT" sz="1200" baseline="0" dirty="0" smtClean="0">
                          <a:latin typeface="Arial" panose="020B0604020202020204" pitchFamily="34" charset="0"/>
                          <a:cs typeface="Arial" panose="020B0604020202020204" pitchFamily="34" charset="0"/>
                        </a:rPr>
                        <a:t>Giallo </a:t>
                      </a:r>
                      <a:endParaRPr lang="it-IT" sz="1200" b="1" dirty="0">
                        <a:latin typeface="Arial" panose="020B0604020202020204" pitchFamily="34" charset="0"/>
                        <a:cs typeface="Arial" panose="020B0604020202020204" pitchFamily="34" charset="0"/>
                      </a:endParaRPr>
                    </a:p>
                  </a:txBody>
                  <a:tcPr marL="68580" marR="68580" marT="34290" marB="34290" anchor="ctr"/>
                </a:tc>
                <a:tc>
                  <a:txBody>
                    <a:bodyPr/>
                    <a:lstStyle/>
                    <a:p>
                      <a:endParaRPr lang="it-IT" sz="1200" dirty="0">
                        <a:latin typeface="Arial" panose="020B0604020202020204" pitchFamily="34" charset="0"/>
                        <a:cs typeface="Arial" panose="020B0604020202020204" pitchFamily="34" charset="0"/>
                      </a:endParaRPr>
                    </a:p>
                  </a:txBody>
                  <a:tcPr marL="68580" marR="68580" marT="34290" marB="34290"/>
                </a:tc>
              </a:tr>
              <a:tr h="478481">
                <a:tc>
                  <a:txBody>
                    <a:bodyPr/>
                    <a:lstStyle/>
                    <a:p>
                      <a:r>
                        <a:rPr lang="it-IT" sz="1200" dirty="0" smtClean="0">
                          <a:latin typeface="Arial" panose="020B0604020202020204" pitchFamily="34" charset="0"/>
                          <a:cs typeface="Arial" panose="020B0604020202020204" pitchFamily="34" charset="0"/>
                        </a:rPr>
                        <a:t>Analisi Semantica delle Priorità</a:t>
                      </a:r>
                      <a:endParaRPr lang="it-IT" sz="1200" b="1" dirty="0">
                        <a:latin typeface="Arial" panose="020B0604020202020204" pitchFamily="34" charset="0"/>
                        <a:cs typeface="Arial" panose="020B0604020202020204" pitchFamily="34" charset="0"/>
                      </a:endParaRPr>
                    </a:p>
                  </a:txBody>
                  <a:tcPr marL="68580" marR="68580" marT="34290" marB="34290" anchor="ctr"/>
                </a:tc>
                <a:tc>
                  <a:txBody>
                    <a:bodyPr/>
                    <a:lstStyle/>
                    <a:p>
                      <a:r>
                        <a:rPr lang="it-IT" sz="1200" dirty="0" smtClean="0">
                          <a:latin typeface="Arial" panose="020B0604020202020204" pitchFamily="34" charset="0"/>
                          <a:cs typeface="Arial" panose="020B0604020202020204" pitchFamily="34" charset="0"/>
                        </a:rPr>
                        <a:t>Rosso/Giallo</a:t>
                      </a:r>
                      <a:endParaRPr lang="it-IT" sz="1200" b="1" dirty="0">
                        <a:latin typeface="Arial" panose="020B0604020202020204" pitchFamily="34" charset="0"/>
                        <a:cs typeface="Arial" panose="020B0604020202020204" pitchFamily="34" charset="0"/>
                      </a:endParaRPr>
                    </a:p>
                  </a:txBody>
                  <a:tcPr marL="68580" marR="68580" marT="34290" marB="34290" anchor="ctr"/>
                </a:tc>
                <a:tc>
                  <a:txBody>
                    <a:bodyPr/>
                    <a:lstStyle/>
                    <a:p>
                      <a:endParaRPr lang="it-IT" sz="1200" dirty="0">
                        <a:latin typeface="Arial" panose="020B0604020202020204" pitchFamily="34" charset="0"/>
                        <a:cs typeface="Arial" panose="020B0604020202020204" pitchFamily="34" charset="0"/>
                      </a:endParaRPr>
                    </a:p>
                  </a:txBody>
                  <a:tcPr marL="68580" marR="68580" marT="34290" marB="34290"/>
                </a:tc>
              </a:tr>
              <a:tr h="0">
                <a:tc>
                  <a:txBody>
                    <a:bodyPr/>
                    <a:lstStyle/>
                    <a:p>
                      <a:r>
                        <a:rPr lang="it-IT" sz="1200" dirty="0" smtClean="0">
                          <a:latin typeface="Arial" panose="020B0604020202020204" pitchFamily="34" charset="0"/>
                          <a:cs typeface="Arial" panose="020B0604020202020204" pitchFamily="34" charset="0"/>
                        </a:rPr>
                        <a:t>Analisi Semantica dei</a:t>
                      </a:r>
                      <a:r>
                        <a:rPr lang="it-IT" sz="1200" baseline="0" dirty="0" smtClean="0">
                          <a:latin typeface="Arial" panose="020B0604020202020204" pitchFamily="34" charset="0"/>
                          <a:cs typeface="Arial" panose="020B0604020202020204" pitchFamily="34" charset="0"/>
                        </a:rPr>
                        <a:t> traguardi</a:t>
                      </a:r>
                      <a:endParaRPr lang="it-IT" sz="1200" b="1" dirty="0">
                        <a:latin typeface="Arial" panose="020B0604020202020204" pitchFamily="34" charset="0"/>
                        <a:cs typeface="Arial" panose="020B0604020202020204" pitchFamily="34" charset="0"/>
                      </a:endParaRPr>
                    </a:p>
                  </a:txBody>
                  <a:tcPr marL="68580" marR="68580" marT="34290" marB="34290" anchor="ctr"/>
                </a:tc>
                <a:tc>
                  <a:txBody>
                    <a:bodyPr/>
                    <a:lstStyle/>
                    <a:p>
                      <a:r>
                        <a:rPr lang="it-IT" sz="1200" dirty="0" smtClean="0">
                          <a:latin typeface="Arial" panose="020B0604020202020204" pitchFamily="34" charset="0"/>
                          <a:cs typeface="Arial" panose="020B0604020202020204" pitchFamily="34" charset="0"/>
                        </a:rPr>
                        <a:t>Rosso/Giallo</a:t>
                      </a:r>
                      <a:endParaRPr lang="it-IT" sz="1200" b="1" dirty="0">
                        <a:latin typeface="Arial" panose="020B0604020202020204" pitchFamily="34" charset="0"/>
                        <a:cs typeface="Arial" panose="020B0604020202020204" pitchFamily="34" charset="0"/>
                      </a:endParaRPr>
                    </a:p>
                  </a:txBody>
                  <a:tcPr marL="68580" marR="68580" marT="34290" marB="34290" anchor="ctr"/>
                </a:tc>
                <a:tc>
                  <a:txBody>
                    <a:bodyPr/>
                    <a:lstStyle/>
                    <a:p>
                      <a:endParaRPr lang="it-IT" sz="1200" dirty="0">
                        <a:latin typeface="Arial" panose="020B0604020202020204" pitchFamily="34" charset="0"/>
                        <a:cs typeface="Arial" panose="020B0604020202020204" pitchFamily="34" charset="0"/>
                      </a:endParaRPr>
                    </a:p>
                  </a:txBody>
                  <a:tcPr marL="68580" marR="68580" marT="34290" marB="34290"/>
                </a:tc>
              </a:tr>
            </a:tbl>
          </a:graphicData>
        </a:graphic>
      </p:graphicFrame>
      <p:pic>
        <p:nvPicPr>
          <p:cNvPr id="20" name="Picture 1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424066" y="3030606"/>
            <a:ext cx="283922" cy="273656"/>
          </a:xfrm>
          <a:prstGeom prst="rect">
            <a:avLst/>
          </a:prstGeom>
        </p:spPr>
      </p:pic>
      <p:pic>
        <p:nvPicPr>
          <p:cNvPr id="21" name="Picture 20"/>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085318" y="3030606"/>
            <a:ext cx="283922" cy="273656"/>
          </a:xfrm>
          <a:prstGeom prst="rect">
            <a:avLst/>
          </a:prstGeom>
        </p:spPr>
      </p:pic>
      <p:pic>
        <p:nvPicPr>
          <p:cNvPr id="31" name="Picture 3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424066" y="2030852"/>
            <a:ext cx="283922" cy="273656"/>
          </a:xfrm>
          <a:prstGeom prst="rect">
            <a:avLst/>
          </a:prstGeom>
        </p:spPr>
      </p:pic>
      <p:pic>
        <p:nvPicPr>
          <p:cNvPr id="32" name="Picture 3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227280" y="1544990"/>
            <a:ext cx="283922" cy="273656"/>
          </a:xfrm>
          <a:prstGeom prst="rect">
            <a:avLst/>
          </a:prstGeom>
        </p:spPr>
      </p:pic>
      <p:pic>
        <p:nvPicPr>
          <p:cNvPr id="33" name="Picture 3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085318" y="2030852"/>
            <a:ext cx="283922" cy="273656"/>
          </a:xfrm>
          <a:prstGeom prst="rect">
            <a:avLst/>
          </a:prstGeom>
        </p:spPr>
      </p:pic>
      <p:pic>
        <p:nvPicPr>
          <p:cNvPr id="34" name="Picture 3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227279" y="2511653"/>
            <a:ext cx="283922" cy="273656"/>
          </a:xfrm>
          <a:prstGeom prst="rect">
            <a:avLst/>
          </a:prstGeom>
        </p:spPr>
      </p:pic>
      <p:pic>
        <p:nvPicPr>
          <p:cNvPr id="35" name="Picture 3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229129" y="3542404"/>
            <a:ext cx="283922" cy="273656"/>
          </a:xfrm>
          <a:prstGeom prst="rect">
            <a:avLst/>
          </a:prstGeom>
        </p:spPr>
      </p:pic>
      <p:pic>
        <p:nvPicPr>
          <p:cNvPr id="36" name="Picture 3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227280" y="1141056"/>
            <a:ext cx="283922" cy="273656"/>
          </a:xfrm>
          <a:prstGeom prst="rect">
            <a:avLst/>
          </a:prstGeom>
        </p:spPr>
      </p:pic>
      <p:pic>
        <p:nvPicPr>
          <p:cNvPr id="24" name="Picture 2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424066" y="3880556"/>
            <a:ext cx="283922" cy="273656"/>
          </a:xfrm>
          <a:prstGeom prst="rect">
            <a:avLst/>
          </a:prstGeom>
        </p:spPr>
      </p:pic>
      <p:pic>
        <p:nvPicPr>
          <p:cNvPr id="25" name="Picture 2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085318" y="3880556"/>
            <a:ext cx="283922" cy="273656"/>
          </a:xfrm>
          <a:prstGeom prst="rect">
            <a:avLst/>
          </a:prstGeom>
        </p:spPr>
      </p:pic>
      <p:pic>
        <p:nvPicPr>
          <p:cNvPr id="29" name="Picture 2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424066" y="4314851"/>
            <a:ext cx="283922" cy="273656"/>
          </a:xfrm>
          <a:prstGeom prst="rect">
            <a:avLst/>
          </a:prstGeom>
        </p:spPr>
      </p:pic>
      <p:pic>
        <p:nvPicPr>
          <p:cNvPr id="30" name="Picture 29"/>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085318" y="4314851"/>
            <a:ext cx="283922" cy="273656"/>
          </a:xfrm>
          <a:prstGeom prst="rect">
            <a:avLst/>
          </a:prstGeom>
        </p:spPr>
      </p:pic>
      <p:sp>
        <p:nvSpPr>
          <p:cNvPr id="37" name="Rectangle 36"/>
          <p:cNvSpPr/>
          <p:nvPr/>
        </p:nvSpPr>
        <p:spPr bwMode="ltGray">
          <a:xfrm>
            <a:off x="2278743" y="1465941"/>
            <a:ext cx="6748039" cy="2338089"/>
          </a:xfrm>
          <a:prstGeom prst="rect">
            <a:avLst/>
          </a:prstGeom>
          <a:noFill/>
          <a:ln w="38100">
            <a:solidFill>
              <a:srgbClr val="0A773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pPr>
            <a:endParaRPr lang="it-IT" sz="1600" dirty="0" err="1"/>
          </a:p>
        </p:txBody>
      </p:sp>
      <p:sp>
        <p:nvSpPr>
          <p:cNvPr id="38" name="Rectangle 37"/>
          <p:cNvSpPr/>
          <p:nvPr/>
        </p:nvSpPr>
        <p:spPr bwMode="ltGray">
          <a:xfrm>
            <a:off x="2286952" y="3853840"/>
            <a:ext cx="6724723" cy="766846"/>
          </a:xfrm>
          <a:prstGeom prst="rect">
            <a:avLst/>
          </a:prstGeom>
          <a:noFill/>
          <a:ln w="38100">
            <a:solidFill>
              <a:srgbClr val="0A773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pPr>
            <a:endParaRPr lang="it-IT" sz="1600" dirty="0" err="1"/>
          </a:p>
        </p:txBody>
      </p:sp>
      <p:sp>
        <p:nvSpPr>
          <p:cNvPr id="3" name="Rectangle 2"/>
          <p:cNvSpPr/>
          <p:nvPr/>
        </p:nvSpPr>
        <p:spPr>
          <a:xfrm>
            <a:off x="174385" y="538314"/>
            <a:ext cx="8969615" cy="369332"/>
          </a:xfrm>
          <a:prstGeom prst="rect">
            <a:avLst/>
          </a:prstGeom>
        </p:spPr>
        <p:txBody>
          <a:bodyPr wrap="square">
            <a:spAutoFit/>
          </a:bodyPr>
          <a:lstStyle/>
          <a:p>
            <a:r>
              <a:rPr lang="it-IT" b="1" dirty="0">
                <a:solidFill>
                  <a:srgbClr val="0A7736"/>
                </a:solidFill>
                <a:ea typeface="HP Simplified"/>
              </a:rPr>
              <a:t>La possibilità di controllo incrociato delle </a:t>
            </a:r>
            <a:r>
              <a:rPr lang="it-IT" b="1" dirty="0" smtClean="0">
                <a:solidFill>
                  <a:srgbClr val="0A7736"/>
                </a:solidFill>
                <a:ea typeface="HP Simplified"/>
              </a:rPr>
              <a:t>scuole, </a:t>
            </a:r>
            <a:r>
              <a:rPr lang="it-IT" b="1" dirty="0">
                <a:solidFill>
                  <a:srgbClr val="0A7736"/>
                </a:solidFill>
                <a:ea typeface="HP Simplified"/>
              </a:rPr>
              <a:t>dei Direttori USR e del MIUR</a:t>
            </a:r>
          </a:p>
        </p:txBody>
      </p:sp>
      <p:sp>
        <p:nvSpPr>
          <p:cNvPr id="4" name="Rectangle 3"/>
          <p:cNvSpPr/>
          <p:nvPr/>
        </p:nvSpPr>
        <p:spPr>
          <a:xfrm>
            <a:off x="130734" y="1025490"/>
            <a:ext cx="2084047" cy="954107"/>
          </a:xfrm>
          <a:prstGeom prst="rect">
            <a:avLst/>
          </a:prstGeom>
        </p:spPr>
        <p:txBody>
          <a:bodyPr wrap="square">
            <a:spAutoFit/>
          </a:bodyPr>
          <a:lstStyle/>
          <a:p>
            <a:pPr algn="just"/>
            <a:r>
              <a:rPr lang="it-IT" sz="1400" b="1" dirty="0">
                <a:ea typeface="Open Sans" panose="020B0604020202020204" charset="0"/>
                <a:cs typeface="Open Sans" panose="020B0604020202020204" charset="0"/>
              </a:rPr>
              <a:t>I RAV </a:t>
            </a:r>
            <a:r>
              <a:rPr lang="it-IT" sz="1400" b="1" dirty="0" smtClean="0">
                <a:ea typeface="Open Sans" panose="020B0604020202020204" charset="0"/>
                <a:cs typeface="Open Sans" panose="020B0604020202020204" charset="0"/>
              </a:rPr>
              <a:t>delle </a:t>
            </a:r>
            <a:r>
              <a:rPr lang="it-IT" sz="1400" b="1" dirty="0">
                <a:ea typeface="Open Sans" panose="020B0604020202020204" charset="0"/>
                <a:cs typeface="Open Sans" panose="020B0604020202020204" charset="0"/>
              </a:rPr>
              <a:t>scuole sono analizzati rispetto ad un insieme predefinito di regole</a:t>
            </a:r>
          </a:p>
        </p:txBody>
      </p:sp>
      <p:sp>
        <p:nvSpPr>
          <p:cNvPr id="39" name="Rectangle 38"/>
          <p:cNvSpPr/>
          <p:nvPr/>
        </p:nvSpPr>
        <p:spPr>
          <a:xfrm>
            <a:off x="195728" y="2579603"/>
            <a:ext cx="2081699" cy="2031325"/>
          </a:xfrm>
          <a:prstGeom prst="rect">
            <a:avLst/>
          </a:prstGeom>
        </p:spPr>
        <p:txBody>
          <a:bodyPr wrap="square">
            <a:spAutoFit/>
          </a:bodyPr>
          <a:lstStyle/>
          <a:p>
            <a:pPr marL="174625" indent="-174625">
              <a:lnSpc>
                <a:spcPct val="90000"/>
              </a:lnSpc>
              <a:buFont typeface="Wingdings" panose="05000000000000000000" pitchFamily="2" charset="2"/>
              <a:buChar char="§"/>
            </a:pPr>
            <a:r>
              <a:rPr lang="it-IT" sz="1400" dirty="0"/>
              <a:t>Non-Conformità </a:t>
            </a:r>
            <a:r>
              <a:rPr lang="it-IT" sz="1400" dirty="0" smtClean="0"/>
              <a:t>calcolate </a:t>
            </a:r>
            <a:r>
              <a:rPr lang="it-IT" sz="1400" dirty="0"/>
              <a:t>sulla base </a:t>
            </a:r>
            <a:r>
              <a:rPr lang="it-IT" sz="1400" dirty="0" smtClean="0"/>
              <a:t>dei controlli formali</a:t>
            </a:r>
          </a:p>
          <a:p>
            <a:pPr marL="285750" indent="-285750">
              <a:lnSpc>
                <a:spcPct val="90000"/>
              </a:lnSpc>
              <a:buFont typeface="Wingdings" panose="05000000000000000000" pitchFamily="2" charset="2"/>
              <a:buChar char="§"/>
            </a:pPr>
            <a:endParaRPr lang="it-IT" sz="1400" dirty="0"/>
          </a:p>
          <a:p>
            <a:pPr marL="174625" indent="-174625">
              <a:lnSpc>
                <a:spcPct val="90000"/>
              </a:lnSpc>
              <a:buFont typeface="Wingdings" panose="05000000000000000000" pitchFamily="2" charset="2"/>
              <a:buChar char="§"/>
            </a:pPr>
            <a:r>
              <a:rPr lang="it-IT" sz="1400" dirty="0"/>
              <a:t>Non-Conformità </a:t>
            </a:r>
            <a:r>
              <a:rPr lang="it-IT" sz="1400" dirty="0" smtClean="0"/>
              <a:t>calcolate </a:t>
            </a:r>
            <a:r>
              <a:rPr lang="it-IT" sz="1400" dirty="0"/>
              <a:t>sulla base della grammatica valenziale e  analisi semantica dei testi</a:t>
            </a:r>
          </a:p>
          <a:p>
            <a:pPr marL="174625" indent="-174625">
              <a:lnSpc>
                <a:spcPct val="90000"/>
              </a:lnSpc>
              <a:buFont typeface="Wingdings" panose="05000000000000000000" pitchFamily="2" charset="2"/>
              <a:buChar char="§"/>
            </a:pPr>
            <a:endParaRPr lang="it-IT" sz="1400" dirty="0"/>
          </a:p>
        </p:txBody>
      </p:sp>
      <p:sp>
        <p:nvSpPr>
          <p:cNvPr id="6" name="Isosceles Triangle 5"/>
          <p:cNvSpPr/>
          <p:nvPr/>
        </p:nvSpPr>
        <p:spPr>
          <a:xfrm rot="10800000">
            <a:off x="455566" y="2097441"/>
            <a:ext cx="1504383" cy="207067"/>
          </a:xfrm>
          <a:prstGeom prst="triangle">
            <a:avLst/>
          </a:prstGeom>
          <a:solidFill>
            <a:srgbClr val="0A773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a:latin typeface="Arial" panose="020B0604020202020204" pitchFamily="34" charset="0"/>
              <a:cs typeface="Arial" panose="020B0604020202020204" pitchFamily="34" charset="0"/>
            </a:endParaRPr>
          </a:p>
        </p:txBody>
      </p:sp>
      <p:sp>
        <p:nvSpPr>
          <p:cNvPr id="22" name="Title 3"/>
          <p:cNvSpPr txBox="1">
            <a:spLocks/>
          </p:cNvSpPr>
          <p:nvPr/>
        </p:nvSpPr>
        <p:spPr bwMode="black">
          <a:xfrm>
            <a:off x="1496911" y="14748"/>
            <a:ext cx="7162800" cy="430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defTabSz="4572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defTabSz="4572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defTabSz="4572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defTabSz="4572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it-IT" sz="2000" b="1" dirty="0">
                <a:solidFill>
                  <a:srgbClr val="0A7736"/>
                </a:solidFill>
                <a:ea typeface="HP Simplified"/>
              </a:rPr>
              <a:t>Dal RAV all’incarico – Il Cruscotto</a:t>
            </a:r>
            <a:endParaRPr lang="en-US" altLang="it-IT" sz="2000" b="1" dirty="0">
              <a:solidFill>
                <a:srgbClr val="0A7736"/>
              </a:solidFill>
              <a:ea typeface="HP Simplified"/>
            </a:endParaRPr>
          </a:p>
        </p:txBody>
      </p:sp>
    </p:spTree>
    <p:extLst>
      <p:ext uri="{BB962C8B-B14F-4D97-AF65-F5344CB8AC3E}">
        <p14:creationId xmlns:p14="http://schemas.microsoft.com/office/powerpoint/2010/main" val="309124039"/>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4"/>
          <p:cNvGrpSpPr/>
          <p:nvPr/>
        </p:nvGrpSpPr>
        <p:grpSpPr>
          <a:xfrm>
            <a:off x="4379579" y="724373"/>
            <a:ext cx="4677336" cy="3936053"/>
            <a:chOff x="6717160" y="2229067"/>
            <a:chExt cx="4565484" cy="3685343"/>
          </a:xfrm>
        </p:grpSpPr>
        <p:pic>
          <p:nvPicPr>
            <p:cNvPr id="1026" name="Picture 1" descr="image001"/>
            <p:cNvPicPr>
              <a:picLocks noChangeAspect="1" noChangeArrowheads="1"/>
            </p:cNvPicPr>
            <p:nvPr/>
          </p:nvPicPr>
          <p:blipFill rotWithShape="1">
            <a:blip r:embed="rId2">
              <a:extLst>
                <a:ext uri="{28A0092B-C50C-407E-A947-70E740481C1C}">
                  <a14:useLocalDpi xmlns:a14="http://schemas.microsoft.com/office/drawing/2010/main" val="0"/>
                </a:ext>
              </a:extLst>
            </a:blip>
            <a:srcRect r="30350"/>
            <a:stretch/>
          </p:blipFill>
          <p:spPr bwMode="auto">
            <a:xfrm>
              <a:off x="6717160" y="2229067"/>
              <a:ext cx="4565484" cy="36853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6" name="TextBox 25"/>
            <p:cNvSpPr txBox="1">
              <a:spLocks noChangeAspect="1"/>
            </p:cNvSpPr>
            <p:nvPr/>
          </p:nvSpPr>
          <p:spPr>
            <a:xfrm>
              <a:off x="8752007" y="2323032"/>
              <a:ext cx="252000" cy="251185"/>
            </a:xfrm>
            <a:prstGeom prst="ellipse">
              <a:avLst/>
            </a:prstGeom>
            <a:solidFill>
              <a:srgbClr val="0A7736"/>
            </a:solidFill>
          </p:spPr>
          <p:txBody>
            <a:bodyPr wrap="none" lIns="0" tIns="0" rIns="0" bIns="0" rtlCol="0" anchor="ctr">
              <a:noAutofit/>
            </a:bodyPr>
            <a:lstStyle/>
            <a:p>
              <a:pPr algn="ctr">
                <a:lnSpc>
                  <a:spcPct val="90000"/>
                </a:lnSpc>
              </a:pPr>
              <a:r>
                <a:rPr lang="it-IT" sz="1400" b="1" dirty="0">
                  <a:solidFill>
                    <a:schemeClr val="bg1"/>
                  </a:solidFill>
                </a:rPr>
                <a:t>1</a:t>
              </a:r>
            </a:p>
          </p:txBody>
        </p:sp>
        <p:sp>
          <p:nvSpPr>
            <p:cNvPr id="16" name="TextBox 15"/>
            <p:cNvSpPr txBox="1">
              <a:spLocks noChangeAspect="1"/>
            </p:cNvSpPr>
            <p:nvPr/>
          </p:nvSpPr>
          <p:spPr>
            <a:xfrm>
              <a:off x="10534151" y="2317032"/>
              <a:ext cx="252000" cy="251185"/>
            </a:xfrm>
            <a:prstGeom prst="ellipse">
              <a:avLst/>
            </a:prstGeom>
            <a:solidFill>
              <a:srgbClr val="0A7736"/>
            </a:solidFill>
          </p:spPr>
          <p:txBody>
            <a:bodyPr wrap="none" lIns="0" tIns="0" rIns="0" bIns="0" rtlCol="0" anchor="ctr">
              <a:noAutofit/>
            </a:bodyPr>
            <a:lstStyle/>
            <a:p>
              <a:pPr algn="ctr">
                <a:lnSpc>
                  <a:spcPct val="90000"/>
                </a:lnSpc>
              </a:pPr>
              <a:r>
                <a:rPr lang="it-IT" sz="1400" b="1" dirty="0" smtClean="0">
                  <a:solidFill>
                    <a:schemeClr val="bg1"/>
                  </a:solidFill>
                </a:rPr>
                <a:t>2</a:t>
              </a:r>
              <a:endParaRPr lang="it-IT" sz="1400" b="1" dirty="0">
                <a:solidFill>
                  <a:schemeClr val="bg1"/>
                </a:solidFill>
              </a:endParaRPr>
            </a:p>
          </p:txBody>
        </p:sp>
        <p:sp>
          <p:nvSpPr>
            <p:cNvPr id="17" name="TextBox 16"/>
            <p:cNvSpPr txBox="1">
              <a:spLocks noChangeAspect="1"/>
            </p:cNvSpPr>
            <p:nvPr/>
          </p:nvSpPr>
          <p:spPr>
            <a:xfrm>
              <a:off x="7442608" y="3027033"/>
              <a:ext cx="252000" cy="251185"/>
            </a:xfrm>
            <a:prstGeom prst="ellipse">
              <a:avLst/>
            </a:prstGeom>
            <a:solidFill>
              <a:srgbClr val="0A7736"/>
            </a:solidFill>
          </p:spPr>
          <p:txBody>
            <a:bodyPr wrap="none" lIns="0" tIns="0" rIns="0" bIns="0" rtlCol="0" anchor="ctr">
              <a:noAutofit/>
            </a:bodyPr>
            <a:lstStyle/>
            <a:p>
              <a:pPr algn="ctr">
                <a:lnSpc>
                  <a:spcPct val="90000"/>
                </a:lnSpc>
              </a:pPr>
              <a:r>
                <a:rPr lang="it-IT" sz="1400" b="1" dirty="0" smtClean="0">
                  <a:solidFill>
                    <a:schemeClr val="bg1"/>
                  </a:solidFill>
                </a:rPr>
                <a:t>3</a:t>
              </a:r>
              <a:endParaRPr lang="it-IT" sz="1400" b="1" dirty="0">
                <a:solidFill>
                  <a:schemeClr val="bg1"/>
                </a:solidFill>
              </a:endParaRPr>
            </a:p>
          </p:txBody>
        </p:sp>
      </p:grpSp>
      <p:sp>
        <p:nvSpPr>
          <p:cNvPr id="7" name="Rectangle 6"/>
          <p:cNvSpPr/>
          <p:nvPr/>
        </p:nvSpPr>
        <p:spPr>
          <a:xfrm>
            <a:off x="4339775" y="724373"/>
            <a:ext cx="4789711" cy="3949227"/>
          </a:xfrm>
          <a:prstGeom prst="rect">
            <a:avLst/>
          </a:prstGeom>
          <a:noFill/>
          <a:ln>
            <a:solidFill>
              <a:srgbClr val="3A5599"/>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a:p>
        </p:txBody>
      </p:sp>
      <p:sp>
        <p:nvSpPr>
          <p:cNvPr id="3" name="Rectangle 2"/>
          <p:cNvSpPr/>
          <p:nvPr/>
        </p:nvSpPr>
        <p:spPr>
          <a:xfrm>
            <a:off x="174385" y="538314"/>
            <a:ext cx="8969615" cy="369332"/>
          </a:xfrm>
          <a:prstGeom prst="rect">
            <a:avLst/>
          </a:prstGeom>
        </p:spPr>
        <p:txBody>
          <a:bodyPr wrap="square">
            <a:spAutoFit/>
          </a:bodyPr>
          <a:lstStyle/>
          <a:p>
            <a:r>
              <a:rPr lang="it-IT" b="1" dirty="0" smtClean="0">
                <a:solidFill>
                  <a:srgbClr val="0A7736"/>
                </a:solidFill>
                <a:ea typeface="HP Simplified"/>
              </a:rPr>
              <a:t>Supporto alla lettera di incarico</a:t>
            </a:r>
            <a:endParaRPr lang="it-IT" b="1" dirty="0">
              <a:solidFill>
                <a:srgbClr val="0A7736"/>
              </a:solidFill>
              <a:ea typeface="HP Simplified"/>
            </a:endParaRPr>
          </a:p>
        </p:txBody>
      </p:sp>
      <p:sp>
        <p:nvSpPr>
          <p:cNvPr id="40" name="TextBox 39"/>
          <p:cNvSpPr txBox="1"/>
          <p:nvPr/>
        </p:nvSpPr>
        <p:spPr>
          <a:xfrm>
            <a:off x="112488" y="1556807"/>
            <a:ext cx="4241795" cy="2908489"/>
          </a:xfrm>
          <a:prstGeom prst="rect">
            <a:avLst/>
          </a:prstGeom>
          <a:noFill/>
        </p:spPr>
        <p:txBody>
          <a:bodyPr wrap="square" lIns="0" tIns="0" rIns="0" bIns="0" rtlCol="0">
            <a:spAutoFit/>
          </a:bodyPr>
          <a:lstStyle/>
          <a:p>
            <a:pPr>
              <a:lnSpc>
                <a:spcPct val="90000"/>
              </a:lnSpc>
            </a:pPr>
            <a:endParaRPr lang="it-IT" sz="1400" dirty="0" smtClean="0"/>
          </a:p>
          <a:p>
            <a:pPr marL="257175" indent="-257175">
              <a:lnSpc>
                <a:spcPct val="90000"/>
              </a:lnSpc>
              <a:buFont typeface="+mj-lt"/>
              <a:buAutoNum type="arabicPeriod"/>
            </a:pPr>
            <a:r>
              <a:rPr lang="it-IT" sz="1400" b="1" dirty="0" smtClean="0"/>
              <a:t>Analisi per Scuola - </a:t>
            </a:r>
            <a:r>
              <a:rPr lang="it-IT" sz="1400" dirty="0" smtClean="0"/>
              <a:t>In questa sezione è possibile individuare le scuole in base al livello di Conformità globale</a:t>
            </a:r>
          </a:p>
          <a:p>
            <a:pPr marL="257175" indent="-257175">
              <a:lnSpc>
                <a:spcPct val="90000"/>
              </a:lnSpc>
              <a:buFont typeface="+mj-lt"/>
              <a:buAutoNum type="arabicPeriod"/>
            </a:pPr>
            <a:r>
              <a:rPr lang="it-IT" sz="1400" b="1" dirty="0" smtClean="0"/>
              <a:t>Approfondimenti - </a:t>
            </a:r>
            <a:r>
              <a:rPr lang="it-IT" sz="1400" dirty="0" smtClean="0"/>
              <a:t>In questa sezione è possibile accedere alla  reportistica di dettaglio delle Non-Conformità:</a:t>
            </a:r>
          </a:p>
          <a:p>
            <a:pPr marL="900113" lvl="2" indent="-214313">
              <a:lnSpc>
                <a:spcPct val="90000"/>
              </a:lnSpc>
              <a:buFont typeface="Arial" panose="020B0604020202020204" pitchFamily="34" charset="0"/>
              <a:buChar char="•"/>
            </a:pPr>
            <a:r>
              <a:rPr lang="it-IT" sz="1400" dirty="0" smtClean="0"/>
              <a:t>Analisi delle Non-Conformità</a:t>
            </a:r>
          </a:p>
          <a:p>
            <a:pPr marL="900113" lvl="2" indent="-214313">
              <a:lnSpc>
                <a:spcPct val="90000"/>
              </a:lnSpc>
              <a:buFont typeface="Arial" panose="020B0604020202020204" pitchFamily="34" charset="0"/>
              <a:buChar char="•"/>
            </a:pPr>
            <a:r>
              <a:rPr lang="it-IT" sz="1400" dirty="0" smtClean="0"/>
              <a:t>Analisi Valenziale (chiarezza) delle </a:t>
            </a:r>
          </a:p>
          <a:p>
            <a:pPr lvl="2">
              <a:lnSpc>
                <a:spcPct val="90000"/>
              </a:lnSpc>
            </a:pPr>
            <a:r>
              <a:rPr lang="it-IT" sz="1400" dirty="0" smtClean="0"/>
              <a:t>Priorità/traguardi</a:t>
            </a:r>
          </a:p>
          <a:p>
            <a:pPr marL="900113" lvl="2" indent="-214313">
              <a:lnSpc>
                <a:spcPct val="90000"/>
              </a:lnSpc>
              <a:buFont typeface="Arial" panose="020B0604020202020204" pitchFamily="34" charset="0"/>
              <a:buChar char="•"/>
            </a:pPr>
            <a:r>
              <a:rPr lang="it-IT" sz="1400" dirty="0" smtClean="0"/>
              <a:t>Analisi di coerenza delle Priorità/traguardi</a:t>
            </a:r>
          </a:p>
          <a:p>
            <a:pPr marL="257175" indent="-257175">
              <a:lnSpc>
                <a:spcPct val="90000"/>
              </a:lnSpc>
              <a:buFont typeface="+mj-lt"/>
              <a:buAutoNum type="arabicPeriod"/>
            </a:pPr>
            <a:r>
              <a:rPr lang="it-IT" sz="1400" b="1" dirty="0" smtClean="0"/>
              <a:t>Lettera d’Incarico - </a:t>
            </a:r>
            <a:r>
              <a:rPr lang="it-IT" sz="1400" dirty="0" smtClean="0"/>
              <a:t>In questa sezione è presente il collegamento  Verso l’applicativo HR. Il sistema HR, per motivi di sicurezza, è accessibile esclusivamente dalla  rete dell’Amministrazione</a:t>
            </a:r>
            <a:endParaRPr lang="it-IT" sz="1400" dirty="0"/>
          </a:p>
        </p:txBody>
      </p:sp>
      <p:sp>
        <p:nvSpPr>
          <p:cNvPr id="2" name="Rectangle 1"/>
          <p:cNvSpPr/>
          <p:nvPr/>
        </p:nvSpPr>
        <p:spPr>
          <a:xfrm>
            <a:off x="87192" y="985801"/>
            <a:ext cx="4412238" cy="674031"/>
          </a:xfrm>
          <a:prstGeom prst="rect">
            <a:avLst/>
          </a:prstGeom>
        </p:spPr>
        <p:txBody>
          <a:bodyPr wrap="square">
            <a:spAutoFit/>
          </a:bodyPr>
          <a:lstStyle/>
          <a:p>
            <a:pPr>
              <a:lnSpc>
                <a:spcPct val="90000"/>
              </a:lnSpc>
            </a:pPr>
            <a:r>
              <a:rPr lang="it-IT" sz="1400" dirty="0"/>
              <a:t>La reportistica predisposta a supporto </a:t>
            </a:r>
            <a:r>
              <a:rPr lang="it-IT" sz="1400" dirty="0" smtClean="0"/>
              <a:t>della preparazione </a:t>
            </a:r>
            <a:r>
              <a:rPr lang="it-IT" sz="1400" dirty="0"/>
              <a:t>della Lettera d’Incarico è </a:t>
            </a:r>
            <a:r>
              <a:rPr lang="it-IT" sz="1400" dirty="0" smtClean="0"/>
              <a:t>composta </a:t>
            </a:r>
            <a:r>
              <a:rPr lang="it-IT" sz="1400" dirty="0"/>
              <a:t>da tre macro sezioni:</a:t>
            </a:r>
          </a:p>
        </p:txBody>
      </p:sp>
      <p:sp>
        <p:nvSpPr>
          <p:cNvPr id="44" name="TextBox 43"/>
          <p:cNvSpPr txBox="1">
            <a:spLocks noChangeAspect="1"/>
          </p:cNvSpPr>
          <p:nvPr/>
        </p:nvSpPr>
        <p:spPr>
          <a:xfrm>
            <a:off x="68952" y="1726697"/>
            <a:ext cx="252000" cy="251185"/>
          </a:xfrm>
          <a:prstGeom prst="ellipse">
            <a:avLst/>
          </a:prstGeom>
          <a:solidFill>
            <a:srgbClr val="0A7736"/>
          </a:solidFill>
        </p:spPr>
        <p:txBody>
          <a:bodyPr wrap="none" lIns="0" tIns="0" rIns="0" bIns="0" rtlCol="0" anchor="ctr">
            <a:noAutofit/>
          </a:bodyPr>
          <a:lstStyle/>
          <a:p>
            <a:pPr algn="ctr">
              <a:lnSpc>
                <a:spcPct val="90000"/>
              </a:lnSpc>
            </a:pPr>
            <a:r>
              <a:rPr lang="it-IT" sz="1400" b="1" dirty="0">
                <a:solidFill>
                  <a:schemeClr val="bg1"/>
                </a:solidFill>
              </a:rPr>
              <a:t>1</a:t>
            </a:r>
          </a:p>
        </p:txBody>
      </p:sp>
      <p:sp>
        <p:nvSpPr>
          <p:cNvPr id="45" name="TextBox 44"/>
          <p:cNvSpPr txBox="1">
            <a:spLocks noChangeAspect="1"/>
          </p:cNvSpPr>
          <p:nvPr/>
        </p:nvSpPr>
        <p:spPr>
          <a:xfrm>
            <a:off x="68952" y="2285494"/>
            <a:ext cx="252000" cy="251185"/>
          </a:xfrm>
          <a:prstGeom prst="ellipse">
            <a:avLst/>
          </a:prstGeom>
          <a:solidFill>
            <a:srgbClr val="0A7736"/>
          </a:solidFill>
        </p:spPr>
        <p:txBody>
          <a:bodyPr wrap="none" lIns="0" tIns="0" rIns="0" bIns="0" rtlCol="0" anchor="ctr">
            <a:noAutofit/>
          </a:bodyPr>
          <a:lstStyle/>
          <a:p>
            <a:pPr algn="ctr">
              <a:lnSpc>
                <a:spcPct val="90000"/>
              </a:lnSpc>
            </a:pPr>
            <a:r>
              <a:rPr lang="it-IT" sz="1400" b="1" dirty="0">
                <a:solidFill>
                  <a:schemeClr val="bg1"/>
                </a:solidFill>
              </a:rPr>
              <a:t>2</a:t>
            </a:r>
          </a:p>
        </p:txBody>
      </p:sp>
      <p:sp>
        <p:nvSpPr>
          <p:cNvPr id="46" name="TextBox 45"/>
          <p:cNvSpPr txBox="1">
            <a:spLocks noChangeAspect="1"/>
          </p:cNvSpPr>
          <p:nvPr/>
        </p:nvSpPr>
        <p:spPr>
          <a:xfrm>
            <a:off x="68952" y="3657096"/>
            <a:ext cx="252000" cy="251185"/>
          </a:xfrm>
          <a:prstGeom prst="ellipse">
            <a:avLst/>
          </a:prstGeom>
          <a:solidFill>
            <a:srgbClr val="0A7736"/>
          </a:solidFill>
        </p:spPr>
        <p:txBody>
          <a:bodyPr wrap="none" lIns="0" tIns="0" rIns="0" bIns="0" rtlCol="0" anchor="ctr">
            <a:noAutofit/>
          </a:bodyPr>
          <a:lstStyle/>
          <a:p>
            <a:pPr algn="ctr">
              <a:lnSpc>
                <a:spcPct val="90000"/>
              </a:lnSpc>
            </a:pPr>
            <a:r>
              <a:rPr lang="it-IT" sz="1400" b="1" dirty="0">
                <a:solidFill>
                  <a:schemeClr val="bg1"/>
                </a:solidFill>
              </a:rPr>
              <a:t>3</a:t>
            </a:r>
          </a:p>
        </p:txBody>
      </p:sp>
      <p:sp>
        <p:nvSpPr>
          <p:cNvPr id="14" name="Title 3"/>
          <p:cNvSpPr txBox="1">
            <a:spLocks/>
          </p:cNvSpPr>
          <p:nvPr/>
        </p:nvSpPr>
        <p:spPr bwMode="black">
          <a:xfrm>
            <a:off x="1496911" y="14748"/>
            <a:ext cx="7162800" cy="430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defTabSz="4572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defTabSz="4572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defTabSz="4572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defTabSz="4572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it-IT" sz="2000" b="1" dirty="0">
                <a:solidFill>
                  <a:srgbClr val="0A7736"/>
                </a:solidFill>
                <a:ea typeface="HP Simplified"/>
              </a:rPr>
              <a:t>Dal RAV all’incarico – Il Cruscotto</a:t>
            </a:r>
            <a:endParaRPr lang="en-US" altLang="it-IT" sz="2000" b="1" dirty="0">
              <a:solidFill>
                <a:srgbClr val="0A7736"/>
              </a:solidFill>
              <a:ea typeface="HP Simplified"/>
            </a:endParaRPr>
          </a:p>
        </p:txBody>
      </p:sp>
    </p:spTree>
    <p:extLst>
      <p:ext uri="{BB962C8B-B14F-4D97-AF65-F5344CB8AC3E}">
        <p14:creationId xmlns:p14="http://schemas.microsoft.com/office/powerpoint/2010/main" val="3066392724"/>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rot="16200000">
            <a:off x="-504597" y="2301633"/>
            <a:ext cx="1711933" cy="307777"/>
          </a:xfrm>
          <a:prstGeom prst="rect">
            <a:avLst/>
          </a:prstGeom>
        </p:spPr>
        <p:txBody>
          <a:bodyPr/>
          <a:lstStyle>
            <a:defPPr>
              <a:defRPr lang="en-US"/>
            </a:defPPr>
            <a:lvl1pPr eaLnBrk="0" hangingPunct="0">
              <a:defRPr sz="1400" b="0">
                <a:solidFill>
                  <a:srgbClr val="4578AD"/>
                </a:solidFill>
                <a:latin typeface="+mj-lt"/>
                <a:ea typeface="Open Sans" panose="020B0606030504020204" pitchFamily="34" charset="0"/>
                <a:cs typeface="Open Sans" panose="020B0606030504020204" pitchFamily="34" charset="0"/>
              </a:defRPr>
            </a:lvl1pPr>
            <a:lvl2pPr eaLnBrk="0" hangingPunct="0">
              <a:defRPr sz="2000" b="1">
                <a:solidFill>
                  <a:schemeClr val="bg1"/>
                </a:solidFill>
                <a:latin typeface="HP Simplified"/>
                <a:ea typeface="HP Simplified"/>
                <a:cs typeface="HP Simplified"/>
              </a:defRPr>
            </a:lvl2pPr>
            <a:lvl3pPr eaLnBrk="0" hangingPunct="0">
              <a:defRPr sz="2000" b="1">
                <a:solidFill>
                  <a:schemeClr val="bg1"/>
                </a:solidFill>
                <a:latin typeface="HP Simplified"/>
                <a:ea typeface="HP Simplified"/>
                <a:cs typeface="HP Simplified"/>
              </a:defRPr>
            </a:lvl3pPr>
            <a:lvl4pPr eaLnBrk="0" hangingPunct="0">
              <a:defRPr sz="2000" b="1">
                <a:solidFill>
                  <a:schemeClr val="bg1"/>
                </a:solidFill>
                <a:latin typeface="HP Simplified"/>
                <a:ea typeface="HP Simplified"/>
                <a:cs typeface="HP Simplified"/>
              </a:defRPr>
            </a:lvl4pPr>
            <a:lvl5pPr eaLnBrk="0" hangingPunct="0">
              <a:defRPr sz="2000" b="1">
                <a:solidFill>
                  <a:schemeClr val="bg1"/>
                </a:solidFill>
                <a:latin typeface="HP Simplified"/>
                <a:ea typeface="HP Simplified"/>
                <a:cs typeface="HP Simplified"/>
              </a:defRPr>
            </a:lvl5pPr>
            <a:lvl6pPr marL="457200" defTabSz="457200" fontAlgn="base">
              <a:spcBef>
                <a:spcPct val="0"/>
              </a:spcBef>
              <a:spcAft>
                <a:spcPct val="0"/>
              </a:spcAft>
              <a:defRPr sz="2000" b="1">
                <a:solidFill>
                  <a:schemeClr val="bg1"/>
                </a:solidFill>
                <a:latin typeface="HP Simplified"/>
                <a:ea typeface="HP Simplified"/>
                <a:cs typeface="HP Simplified"/>
              </a:defRPr>
            </a:lvl6pPr>
            <a:lvl7pPr marL="914400" defTabSz="457200" fontAlgn="base">
              <a:spcBef>
                <a:spcPct val="0"/>
              </a:spcBef>
              <a:spcAft>
                <a:spcPct val="0"/>
              </a:spcAft>
              <a:defRPr sz="2000" b="1">
                <a:solidFill>
                  <a:schemeClr val="bg1"/>
                </a:solidFill>
                <a:latin typeface="HP Simplified"/>
                <a:ea typeface="HP Simplified"/>
                <a:cs typeface="HP Simplified"/>
              </a:defRPr>
            </a:lvl7pPr>
            <a:lvl8pPr marL="1371600" defTabSz="457200" fontAlgn="base">
              <a:spcBef>
                <a:spcPct val="0"/>
              </a:spcBef>
              <a:spcAft>
                <a:spcPct val="0"/>
              </a:spcAft>
              <a:defRPr sz="2000" b="1">
                <a:solidFill>
                  <a:schemeClr val="bg1"/>
                </a:solidFill>
                <a:latin typeface="HP Simplified"/>
                <a:ea typeface="HP Simplified"/>
                <a:cs typeface="HP Simplified"/>
              </a:defRPr>
            </a:lvl8pPr>
            <a:lvl9pPr marL="1828800" defTabSz="457200" fontAlgn="base">
              <a:spcBef>
                <a:spcPct val="0"/>
              </a:spcBef>
              <a:spcAft>
                <a:spcPct val="0"/>
              </a:spcAft>
              <a:defRPr sz="2000" b="1">
                <a:solidFill>
                  <a:schemeClr val="bg1"/>
                </a:solidFill>
                <a:latin typeface="HP Simplified"/>
                <a:ea typeface="HP Simplified"/>
                <a:cs typeface="HP Simplified"/>
              </a:defRPr>
            </a:lvl9pPr>
          </a:lstStyle>
          <a:p>
            <a:r>
              <a:rPr lang="it-IT" dirty="0" smtClean="0"/>
              <a:t>Numero di Priorità</a:t>
            </a:r>
            <a:endParaRPr lang="it-IT" dirty="0"/>
          </a:p>
        </p:txBody>
      </p:sp>
      <p:sp>
        <p:nvSpPr>
          <p:cNvPr id="7" name="TextBox 6"/>
          <p:cNvSpPr txBox="1"/>
          <p:nvPr/>
        </p:nvSpPr>
        <p:spPr>
          <a:xfrm>
            <a:off x="3763376" y="4468695"/>
            <a:ext cx="1687166" cy="307777"/>
          </a:xfrm>
          <a:prstGeom prst="rect">
            <a:avLst/>
          </a:prstGeom>
        </p:spPr>
        <p:txBody>
          <a:bodyPr/>
          <a:lstStyle>
            <a:defPPr>
              <a:defRPr lang="en-US"/>
            </a:defPPr>
            <a:lvl1pPr eaLnBrk="0" hangingPunct="0">
              <a:defRPr sz="1400" b="0">
                <a:solidFill>
                  <a:srgbClr val="4578AD"/>
                </a:solidFill>
                <a:latin typeface="+mj-lt"/>
                <a:ea typeface="Open Sans" panose="020B0606030504020204" pitchFamily="34" charset="0"/>
                <a:cs typeface="Open Sans" panose="020B0606030504020204" pitchFamily="34" charset="0"/>
              </a:defRPr>
            </a:lvl1pPr>
            <a:lvl2pPr eaLnBrk="0" hangingPunct="0">
              <a:defRPr sz="2000" b="1">
                <a:solidFill>
                  <a:schemeClr val="bg1"/>
                </a:solidFill>
                <a:latin typeface="HP Simplified"/>
                <a:ea typeface="HP Simplified"/>
                <a:cs typeface="HP Simplified"/>
              </a:defRPr>
            </a:lvl2pPr>
            <a:lvl3pPr eaLnBrk="0" hangingPunct="0">
              <a:defRPr sz="2000" b="1">
                <a:solidFill>
                  <a:schemeClr val="bg1"/>
                </a:solidFill>
                <a:latin typeface="HP Simplified"/>
                <a:ea typeface="HP Simplified"/>
                <a:cs typeface="HP Simplified"/>
              </a:defRPr>
            </a:lvl3pPr>
            <a:lvl4pPr eaLnBrk="0" hangingPunct="0">
              <a:defRPr sz="2000" b="1">
                <a:solidFill>
                  <a:schemeClr val="bg1"/>
                </a:solidFill>
                <a:latin typeface="HP Simplified"/>
                <a:ea typeface="HP Simplified"/>
                <a:cs typeface="HP Simplified"/>
              </a:defRPr>
            </a:lvl4pPr>
            <a:lvl5pPr eaLnBrk="0" hangingPunct="0">
              <a:defRPr sz="2000" b="1">
                <a:solidFill>
                  <a:schemeClr val="bg1"/>
                </a:solidFill>
                <a:latin typeface="HP Simplified"/>
                <a:ea typeface="HP Simplified"/>
                <a:cs typeface="HP Simplified"/>
              </a:defRPr>
            </a:lvl5pPr>
            <a:lvl6pPr marL="457200" defTabSz="457200" fontAlgn="base">
              <a:spcBef>
                <a:spcPct val="0"/>
              </a:spcBef>
              <a:spcAft>
                <a:spcPct val="0"/>
              </a:spcAft>
              <a:defRPr sz="2000" b="1">
                <a:solidFill>
                  <a:schemeClr val="bg1"/>
                </a:solidFill>
                <a:latin typeface="HP Simplified"/>
                <a:ea typeface="HP Simplified"/>
                <a:cs typeface="HP Simplified"/>
              </a:defRPr>
            </a:lvl6pPr>
            <a:lvl7pPr marL="914400" defTabSz="457200" fontAlgn="base">
              <a:spcBef>
                <a:spcPct val="0"/>
              </a:spcBef>
              <a:spcAft>
                <a:spcPct val="0"/>
              </a:spcAft>
              <a:defRPr sz="2000" b="1">
                <a:solidFill>
                  <a:schemeClr val="bg1"/>
                </a:solidFill>
                <a:latin typeface="HP Simplified"/>
                <a:ea typeface="HP Simplified"/>
                <a:cs typeface="HP Simplified"/>
              </a:defRPr>
            </a:lvl7pPr>
            <a:lvl8pPr marL="1371600" defTabSz="457200" fontAlgn="base">
              <a:spcBef>
                <a:spcPct val="0"/>
              </a:spcBef>
              <a:spcAft>
                <a:spcPct val="0"/>
              </a:spcAft>
              <a:defRPr sz="2000" b="1">
                <a:solidFill>
                  <a:schemeClr val="bg1"/>
                </a:solidFill>
                <a:latin typeface="HP Simplified"/>
                <a:ea typeface="HP Simplified"/>
                <a:cs typeface="HP Simplified"/>
              </a:defRPr>
            </a:lvl8pPr>
            <a:lvl9pPr marL="1828800" defTabSz="457200" fontAlgn="base">
              <a:spcBef>
                <a:spcPct val="0"/>
              </a:spcBef>
              <a:spcAft>
                <a:spcPct val="0"/>
              </a:spcAft>
              <a:defRPr sz="2000" b="1">
                <a:solidFill>
                  <a:schemeClr val="bg1"/>
                </a:solidFill>
                <a:latin typeface="HP Simplified"/>
                <a:ea typeface="HP Simplified"/>
                <a:cs typeface="HP Simplified"/>
              </a:defRPr>
            </a:lvl9pPr>
          </a:lstStyle>
          <a:p>
            <a:r>
              <a:rPr lang="it-IT" dirty="0"/>
              <a:t>Numero </a:t>
            </a:r>
            <a:r>
              <a:rPr lang="it-IT" dirty="0" smtClean="0"/>
              <a:t>di Obiettivi</a:t>
            </a:r>
            <a:endParaRPr lang="it-IT" dirty="0"/>
          </a:p>
        </p:txBody>
      </p:sp>
      <p:pic>
        <p:nvPicPr>
          <p:cNvPr id="2" name="Picture 1"/>
          <p:cNvPicPr>
            <a:picLocks noChangeAspect="1"/>
          </p:cNvPicPr>
          <p:nvPr/>
        </p:nvPicPr>
        <p:blipFill rotWithShape="1">
          <a:blip r:embed="rId2">
            <a:clrChange>
              <a:clrFrom>
                <a:srgbClr val="FFFFFF"/>
              </a:clrFrom>
              <a:clrTo>
                <a:srgbClr val="FFFFFF">
                  <a:alpha val="0"/>
                </a:srgbClr>
              </a:clrTo>
            </a:clrChange>
          </a:blip>
          <a:srcRect l="5305" b="3691"/>
          <a:stretch/>
        </p:blipFill>
        <p:spPr>
          <a:xfrm>
            <a:off x="505258" y="348472"/>
            <a:ext cx="7510852" cy="4214101"/>
          </a:xfrm>
          <a:prstGeom prst="rect">
            <a:avLst/>
          </a:prstGeom>
        </p:spPr>
      </p:pic>
      <p:sp>
        <p:nvSpPr>
          <p:cNvPr id="10" name="Title 3"/>
          <p:cNvSpPr txBox="1">
            <a:spLocks/>
          </p:cNvSpPr>
          <p:nvPr/>
        </p:nvSpPr>
        <p:spPr bwMode="black">
          <a:xfrm>
            <a:off x="1500443" y="14748"/>
            <a:ext cx="7162800" cy="430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defTabSz="4572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defTabSz="4572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defTabSz="4572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defTabSz="4572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it-IT" altLang="it-IT" sz="2000" b="1" dirty="0" smtClean="0">
                <a:solidFill>
                  <a:srgbClr val="0A7736"/>
                </a:solidFill>
                <a:ea typeface="HP Simplified"/>
              </a:rPr>
              <a:t>Scuole statali </a:t>
            </a:r>
            <a:r>
              <a:rPr lang="it-IT" altLang="it-IT" sz="2000" b="1" dirty="0">
                <a:solidFill>
                  <a:srgbClr val="0A7736"/>
                </a:solidFill>
                <a:ea typeface="HP Simplified"/>
              </a:rPr>
              <a:t>per numero obiettivi e priorità </a:t>
            </a:r>
            <a:endParaRPr lang="en-US" altLang="it-IT" sz="2000" b="1" dirty="0">
              <a:solidFill>
                <a:srgbClr val="0A7736"/>
              </a:solidFill>
              <a:ea typeface="HP Simplified"/>
            </a:endParaRPr>
          </a:p>
        </p:txBody>
      </p:sp>
      <p:sp>
        <p:nvSpPr>
          <p:cNvPr id="8" name="Title 3"/>
          <p:cNvSpPr txBox="1">
            <a:spLocks/>
          </p:cNvSpPr>
          <p:nvPr/>
        </p:nvSpPr>
        <p:spPr bwMode="black">
          <a:xfrm>
            <a:off x="1055139" y="378971"/>
            <a:ext cx="7855689" cy="430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defTabSz="4572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defTabSz="4572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defTabSz="4572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defTabSz="4572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it-IT" altLang="it-IT" b="1" u="sng" dirty="0" smtClean="0">
                <a:solidFill>
                  <a:srgbClr val="0A7736"/>
                </a:solidFill>
                <a:ea typeface="HP Simplified"/>
              </a:rPr>
              <a:t>Scuole statali</a:t>
            </a:r>
            <a:endParaRPr lang="en-US" altLang="it-IT" b="1" u="sng" dirty="0">
              <a:solidFill>
                <a:srgbClr val="0A7736"/>
              </a:solidFill>
              <a:ea typeface="HP Simplified"/>
            </a:endParaRPr>
          </a:p>
        </p:txBody>
      </p:sp>
    </p:spTree>
    <p:extLst>
      <p:ext uri="{BB962C8B-B14F-4D97-AF65-F5344CB8AC3E}">
        <p14:creationId xmlns:p14="http://schemas.microsoft.com/office/powerpoint/2010/main" val="2093440761"/>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p:cNvPicPr>
          <p:nvPr/>
        </p:nvPicPr>
        <p:blipFill>
          <a:blip r:embed="rId2" cstate="print">
            <a:extLst>
              <a:ext uri="{28A0092B-C50C-407E-A947-70E740481C1C}">
                <a14:useLocalDpi xmlns:a14="http://schemas.microsoft.com/office/drawing/2010/main" val="0"/>
              </a:ext>
            </a:extLst>
          </a:blip>
          <a:srcRect r="58231" b="56512"/>
          <a:stretch>
            <a:fillRect/>
          </a:stretch>
        </p:blipFill>
        <p:spPr>
          <a:xfrm>
            <a:off x="942975" y="876300"/>
            <a:ext cx="7810499" cy="3533775"/>
          </a:xfrm>
          <a:prstGeom prst="rect">
            <a:avLst/>
          </a:prstGeom>
        </p:spPr>
      </p:pic>
      <p:sp>
        <p:nvSpPr>
          <p:cNvPr id="3" name="Title 3"/>
          <p:cNvSpPr txBox="1">
            <a:spLocks/>
          </p:cNvSpPr>
          <p:nvPr/>
        </p:nvSpPr>
        <p:spPr bwMode="black">
          <a:xfrm>
            <a:off x="1496911" y="14748"/>
            <a:ext cx="6056414" cy="430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lstStyle>
            <a:defPPr>
              <a:defRPr lang="en-US"/>
            </a:defPPr>
            <a:lvl1pPr eaLnBrk="1" hangingPunct="1">
              <a:defRPr sz="2000" b="1">
                <a:solidFill>
                  <a:srgbClr val="0A7736"/>
                </a:solidFill>
                <a:ea typeface="HP Simplified"/>
              </a:defRPr>
            </a:lvl1pPr>
            <a:lvl2pPr marL="742950" indent="-285750" eaLnBrk="0" hangingPunct="0"/>
            <a:lvl3pPr marL="1143000" indent="-228600" eaLnBrk="0" hangingPunct="0"/>
            <a:lvl4pPr marL="1600200" indent="-228600" eaLnBrk="0" hangingPunct="0"/>
            <a:lvl5pPr marL="2057400" indent="-228600" eaLnBrk="0" hangingPunct="0"/>
            <a:lvl6pPr marL="2514600" indent="-228600" defTabSz="457200" eaLnBrk="0" fontAlgn="base" hangingPunct="0">
              <a:spcBef>
                <a:spcPct val="0"/>
              </a:spcBef>
              <a:spcAft>
                <a:spcPct val="0"/>
              </a:spcAft>
            </a:lvl6pPr>
            <a:lvl7pPr marL="2971800" indent="-228600" defTabSz="457200" eaLnBrk="0" fontAlgn="base" hangingPunct="0">
              <a:spcBef>
                <a:spcPct val="0"/>
              </a:spcBef>
              <a:spcAft>
                <a:spcPct val="0"/>
              </a:spcAft>
            </a:lvl7pPr>
            <a:lvl8pPr marL="3429000" indent="-228600" defTabSz="457200" eaLnBrk="0" fontAlgn="base" hangingPunct="0">
              <a:spcBef>
                <a:spcPct val="0"/>
              </a:spcBef>
              <a:spcAft>
                <a:spcPct val="0"/>
              </a:spcAft>
            </a:lvl8pPr>
            <a:lvl9pPr marL="3886200" indent="-228600" defTabSz="457200" eaLnBrk="0" fontAlgn="base" hangingPunct="0">
              <a:spcBef>
                <a:spcPct val="0"/>
              </a:spcBef>
              <a:spcAft>
                <a:spcPct val="0"/>
              </a:spcAft>
            </a:lvl9pPr>
          </a:lstStyle>
          <a:p>
            <a:pPr algn="ctr"/>
            <a:r>
              <a:rPr lang="it-IT" altLang="it-IT" dirty="0" smtClean="0"/>
              <a:t>Numero obiettivi e priorità nel RAV</a:t>
            </a:r>
            <a:endParaRPr lang="en-US" altLang="it-IT"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200481" y="181414"/>
            <a:ext cx="6629400" cy="628650"/>
          </a:xfrm>
        </p:spPr>
        <p:txBody>
          <a:bodyPr/>
          <a:lstStyle/>
          <a:p>
            <a:r>
              <a:rPr lang="it-IT" smtClean="0"/>
              <a:t>Il disegno generale </a:t>
            </a:r>
            <a:r>
              <a:rPr lang="it-IT"/>
              <a:t>di riferimento</a:t>
            </a:r>
          </a:p>
        </p:txBody>
      </p:sp>
      <p:sp>
        <p:nvSpPr>
          <p:cNvPr id="4" name="Segnaposto testo 2"/>
          <p:cNvSpPr>
            <a:spLocks noGrp="1"/>
          </p:cNvSpPr>
          <p:nvPr>
            <p:ph type="body" sz="half" idx="2"/>
          </p:nvPr>
        </p:nvSpPr>
        <p:spPr>
          <a:xfrm>
            <a:off x="546100" y="971550"/>
            <a:ext cx="8153400" cy="3543300"/>
          </a:xfrm>
        </p:spPr>
        <p:txBody>
          <a:bodyPr/>
          <a:lstStyle/>
          <a:p>
            <a:endParaRPr lang="it-IT" sz="2800" b="1" dirty="0" smtClean="0">
              <a:solidFill>
                <a:srgbClr val="4578AD"/>
              </a:solidFill>
            </a:endParaRPr>
          </a:p>
          <a:p>
            <a:endParaRPr lang="it-IT" sz="2800" b="1" dirty="0">
              <a:solidFill>
                <a:srgbClr val="4578AD"/>
              </a:solidFill>
            </a:endParaRPr>
          </a:p>
          <a:p>
            <a:endParaRPr lang="it-IT" sz="2800" b="1" dirty="0" smtClean="0">
              <a:solidFill>
                <a:srgbClr val="4578AD"/>
              </a:solidFill>
            </a:endParaRPr>
          </a:p>
          <a:p>
            <a:endParaRPr lang="it-IT" sz="2800" b="1" dirty="0">
              <a:solidFill>
                <a:srgbClr val="4578AD"/>
              </a:solidFill>
            </a:endParaRPr>
          </a:p>
          <a:p>
            <a:endParaRPr lang="it-IT" sz="2800" b="1" dirty="0" smtClean="0">
              <a:solidFill>
                <a:srgbClr val="4578AD"/>
              </a:solidFill>
            </a:endParaRPr>
          </a:p>
          <a:p>
            <a:endParaRPr lang="it-IT" sz="2800" b="1" dirty="0">
              <a:solidFill>
                <a:srgbClr val="4578AD"/>
              </a:solidFill>
            </a:endParaRPr>
          </a:p>
        </p:txBody>
      </p:sp>
      <p:grpSp>
        <p:nvGrpSpPr>
          <p:cNvPr id="3" name="Group 5"/>
          <p:cNvGrpSpPr/>
          <p:nvPr/>
        </p:nvGrpSpPr>
        <p:grpSpPr>
          <a:xfrm>
            <a:off x="561975" y="771524"/>
            <a:ext cx="7953376" cy="3800475"/>
            <a:chOff x="-117254" y="0"/>
            <a:chExt cx="8443420" cy="4824536"/>
          </a:xfrm>
          <a:solidFill>
            <a:schemeClr val="accent6">
              <a:lumMod val="50000"/>
            </a:schemeClr>
          </a:solidFill>
        </p:grpSpPr>
        <p:sp>
          <p:nvSpPr>
            <p:cNvPr id="16" name="Oval 15"/>
            <p:cNvSpPr/>
            <p:nvPr/>
          </p:nvSpPr>
          <p:spPr>
            <a:xfrm>
              <a:off x="-117254" y="0"/>
              <a:ext cx="8443420" cy="4824536"/>
            </a:xfrm>
            <a:prstGeom prst="ellipse">
              <a:avLst/>
            </a:prstGeom>
            <a:solidFill>
              <a:schemeClr val="accent6"/>
            </a:solidFill>
            <a:ln>
              <a:noFill/>
            </a:ln>
          </p:spPr>
          <p:style>
            <a:lnRef idx="2">
              <a:schemeClr val="accent3">
                <a:shade val="80000"/>
                <a:hueOff val="0"/>
                <a:satOff val="0"/>
                <a:lumOff val="0"/>
                <a:alphaOff val="0"/>
              </a:schemeClr>
            </a:lnRef>
            <a:fillRef idx="1">
              <a:scrgbClr r="0" g="0" b="0"/>
            </a:fillRef>
            <a:effectRef idx="0">
              <a:schemeClr val="lt1">
                <a:hueOff val="0"/>
                <a:satOff val="0"/>
                <a:lumOff val="0"/>
                <a:alphaOff val="0"/>
              </a:schemeClr>
            </a:effectRef>
            <a:fontRef idx="minor">
              <a:schemeClr val="dk1">
                <a:hueOff val="0"/>
                <a:satOff val="0"/>
                <a:lumOff val="0"/>
                <a:alphaOff val="0"/>
              </a:schemeClr>
            </a:fontRef>
          </p:style>
        </p:sp>
        <p:sp>
          <p:nvSpPr>
            <p:cNvPr id="17" name="Oval 4"/>
            <p:cNvSpPr/>
            <p:nvPr/>
          </p:nvSpPr>
          <p:spPr>
            <a:xfrm>
              <a:off x="2924065" y="60460"/>
              <a:ext cx="2360780" cy="846409"/>
            </a:xfrm>
            <a:prstGeom prst="rect">
              <a:avLst/>
            </a:prstGeom>
            <a:noFill/>
            <a:ln>
              <a:noFill/>
            </a:ln>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128016" tIns="128016" rIns="128016" bIns="128016" numCol="1" spcCol="1270" anchor="ctr" anchorCtr="0">
              <a:noAutofit/>
            </a:bodyPr>
            <a:lstStyle/>
            <a:p>
              <a:pPr lvl="0" algn="ctr" defTabSz="800100">
                <a:lnSpc>
                  <a:spcPct val="90000"/>
                </a:lnSpc>
                <a:spcBef>
                  <a:spcPct val="0"/>
                </a:spcBef>
                <a:spcAft>
                  <a:spcPct val="35000"/>
                </a:spcAft>
              </a:pPr>
              <a:r>
                <a:rPr lang="it-IT" sz="1800" b="1" kern="1200" dirty="0" smtClean="0">
                  <a:solidFill>
                    <a:schemeClr val="bg1"/>
                  </a:solidFill>
                </a:rPr>
                <a:t>Contesto e risorse</a:t>
              </a:r>
              <a:endParaRPr lang="it-IT" sz="1800" b="1" kern="1200" dirty="0">
                <a:solidFill>
                  <a:schemeClr val="bg1"/>
                </a:solidFill>
              </a:endParaRPr>
            </a:p>
          </p:txBody>
        </p:sp>
      </p:grpSp>
      <p:grpSp>
        <p:nvGrpSpPr>
          <p:cNvPr id="5" name="Group 6"/>
          <p:cNvGrpSpPr/>
          <p:nvPr/>
        </p:nvGrpSpPr>
        <p:grpSpPr>
          <a:xfrm>
            <a:off x="1041116" y="1486229"/>
            <a:ext cx="7061769" cy="2933921"/>
            <a:chOff x="573571" y="964907"/>
            <a:chExt cx="7061769" cy="3859628"/>
          </a:xfrm>
          <a:solidFill>
            <a:srgbClr val="FBED97"/>
          </a:solidFill>
        </p:grpSpPr>
        <p:sp>
          <p:nvSpPr>
            <p:cNvPr id="14" name="Oval 13"/>
            <p:cNvSpPr/>
            <p:nvPr/>
          </p:nvSpPr>
          <p:spPr>
            <a:xfrm>
              <a:off x="573571" y="964907"/>
              <a:ext cx="7061769" cy="3859628"/>
            </a:xfrm>
            <a:prstGeom prst="ellipse">
              <a:avLst/>
            </a:prstGeom>
            <a:solidFill>
              <a:srgbClr val="FBED97"/>
            </a:solidFill>
            <a:ln>
              <a:solidFill>
                <a:srgbClr val="E3931D"/>
              </a:solidFill>
            </a:ln>
          </p:spPr>
          <p:style>
            <a:lnRef idx="2">
              <a:schemeClr val="accent3">
                <a:shade val="80000"/>
                <a:hueOff val="0"/>
                <a:satOff val="0"/>
                <a:lumOff val="0"/>
                <a:alphaOff val="0"/>
              </a:schemeClr>
            </a:lnRef>
            <a:fillRef idx="1">
              <a:scrgbClr r="0" g="0" b="0"/>
            </a:fillRef>
            <a:effectRef idx="0">
              <a:schemeClr val="lt1">
                <a:hueOff val="0"/>
                <a:satOff val="0"/>
                <a:lumOff val="0"/>
                <a:alphaOff val="0"/>
              </a:schemeClr>
            </a:effectRef>
            <a:fontRef idx="minor">
              <a:schemeClr val="dk1">
                <a:hueOff val="0"/>
                <a:satOff val="0"/>
                <a:lumOff val="0"/>
                <a:alphaOff val="0"/>
              </a:schemeClr>
            </a:fontRef>
          </p:style>
        </p:sp>
        <p:sp>
          <p:nvSpPr>
            <p:cNvPr id="15" name="Oval 6"/>
            <p:cNvSpPr/>
            <p:nvPr/>
          </p:nvSpPr>
          <p:spPr>
            <a:xfrm>
              <a:off x="2860885" y="1108772"/>
              <a:ext cx="2681845" cy="694733"/>
            </a:xfrm>
            <a:prstGeom prst="rect">
              <a:avLst/>
            </a:prstGeom>
            <a:noFill/>
            <a:ln>
              <a:noFill/>
            </a:ln>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128016" tIns="128016" rIns="128016" bIns="128016" numCol="1" spcCol="1270" anchor="ctr" anchorCtr="0">
              <a:noAutofit/>
            </a:bodyPr>
            <a:lstStyle/>
            <a:p>
              <a:pPr lvl="0" algn="ctr" defTabSz="800100">
                <a:lnSpc>
                  <a:spcPct val="90000"/>
                </a:lnSpc>
                <a:spcBef>
                  <a:spcPct val="0"/>
                </a:spcBef>
                <a:spcAft>
                  <a:spcPct val="35000"/>
                </a:spcAft>
              </a:pPr>
              <a:r>
                <a:rPr lang="it-IT" sz="1800" b="1" kern="1200" dirty="0" smtClean="0">
                  <a:solidFill>
                    <a:schemeClr val="accent6">
                      <a:lumMod val="50000"/>
                    </a:schemeClr>
                  </a:solidFill>
                </a:rPr>
                <a:t>Ambiente organizzativo</a:t>
              </a:r>
              <a:endParaRPr lang="it-IT" sz="1800" b="1" kern="1200" dirty="0">
                <a:solidFill>
                  <a:schemeClr val="accent6">
                    <a:lumMod val="50000"/>
                  </a:schemeClr>
                </a:solidFill>
              </a:endParaRPr>
            </a:p>
          </p:txBody>
        </p:sp>
      </p:grpSp>
      <p:grpSp>
        <p:nvGrpSpPr>
          <p:cNvPr id="6" name="Group 7"/>
          <p:cNvGrpSpPr/>
          <p:nvPr/>
        </p:nvGrpSpPr>
        <p:grpSpPr>
          <a:xfrm>
            <a:off x="2326506" y="2209910"/>
            <a:ext cx="4451966" cy="2200441"/>
            <a:chOff x="1858962" y="1929814"/>
            <a:chExt cx="4451966" cy="2894721"/>
          </a:xfrm>
        </p:grpSpPr>
        <p:sp>
          <p:nvSpPr>
            <p:cNvPr id="12" name="Oval 11"/>
            <p:cNvSpPr/>
            <p:nvPr/>
          </p:nvSpPr>
          <p:spPr>
            <a:xfrm>
              <a:off x="1858962" y="1929814"/>
              <a:ext cx="4451966" cy="2894721"/>
            </a:xfrm>
            <a:prstGeom prst="ellipse">
              <a:avLst/>
            </a:prstGeom>
            <a:grpFill/>
            <a:ln>
              <a:solidFill>
                <a:srgbClr val="E3931D"/>
              </a:solidFill>
            </a:ln>
          </p:spPr>
          <p:style>
            <a:lnRef idx="2">
              <a:schemeClr val="accent3">
                <a:shade val="80000"/>
                <a:hueOff val="0"/>
                <a:satOff val="0"/>
                <a:lumOff val="0"/>
                <a:alphaOff val="0"/>
              </a:schemeClr>
            </a:lnRef>
            <a:fillRef idx="1">
              <a:scrgbClr r="0" g="0" b="0"/>
            </a:fillRef>
            <a:effectRef idx="0">
              <a:schemeClr val="lt1">
                <a:hueOff val="0"/>
                <a:satOff val="0"/>
                <a:lumOff val="0"/>
                <a:alphaOff val="0"/>
              </a:schemeClr>
            </a:effectRef>
            <a:fontRef idx="minor">
              <a:schemeClr val="dk1">
                <a:hueOff val="0"/>
                <a:satOff val="0"/>
                <a:lumOff val="0"/>
                <a:alphaOff val="0"/>
              </a:schemeClr>
            </a:fontRef>
          </p:style>
        </p:sp>
        <p:sp>
          <p:nvSpPr>
            <p:cNvPr id="13" name="Oval 8"/>
            <p:cNvSpPr/>
            <p:nvPr/>
          </p:nvSpPr>
          <p:spPr>
            <a:xfrm>
              <a:off x="3047636" y="2146918"/>
              <a:ext cx="2276019" cy="651312"/>
            </a:xfrm>
            <a:prstGeom prst="rect">
              <a:avLst/>
            </a:prstGeom>
            <a:noFill/>
            <a:ln>
              <a:noFill/>
            </a:ln>
          </p:spPr>
          <p:style>
            <a:lnRef idx="2">
              <a:schemeClr val="accent3">
                <a:shade val="80000"/>
                <a:hueOff val="0"/>
                <a:satOff val="0"/>
                <a:lumOff val="0"/>
                <a:alphaOff val="0"/>
              </a:schemeClr>
            </a:lnRef>
            <a:fillRef idx="1">
              <a:scrgbClr r="0" g="0" b="0"/>
            </a:fillRef>
            <a:effectRef idx="0">
              <a:schemeClr val="lt1">
                <a:hueOff val="0"/>
                <a:satOff val="0"/>
                <a:lumOff val="0"/>
                <a:alphaOff val="0"/>
              </a:schemeClr>
            </a:effectRef>
            <a:fontRef idx="minor">
              <a:schemeClr val="dk1">
                <a:hueOff val="0"/>
                <a:satOff val="0"/>
                <a:lumOff val="0"/>
                <a:alphaOff val="0"/>
              </a:schemeClr>
            </a:fontRef>
          </p:style>
          <p:txBody>
            <a:bodyPr spcFirstLastPara="0" vert="horz" wrap="square" lIns="128016" tIns="128016" rIns="128016" bIns="128016" numCol="1" spcCol="1270" anchor="ctr" anchorCtr="0">
              <a:noAutofit/>
            </a:bodyPr>
            <a:lstStyle/>
            <a:p>
              <a:pPr lvl="0" algn="ctr" defTabSz="800100">
                <a:lnSpc>
                  <a:spcPct val="90000"/>
                </a:lnSpc>
                <a:spcBef>
                  <a:spcPct val="0"/>
                </a:spcBef>
                <a:spcAft>
                  <a:spcPct val="35000"/>
                </a:spcAft>
              </a:pPr>
              <a:r>
                <a:rPr lang="it-IT" sz="1800" b="1" kern="1200" dirty="0" smtClean="0">
                  <a:solidFill>
                    <a:schemeClr val="accent6">
                      <a:lumMod val="50000"/>
                    </a:schemeClr>
                  </a:solidFill>
                </a:rPr>
                <a:t>Pratiche educative e didattiche</a:t>
              </a:r>
              <a:endParaRPr lang="it-IT" sz="1800" b="1" kern="1200" dirty="0">
                <a:solidFill>
                  <a:schemeClr val="accent6">
                    <a:lumMod val="50000"/>
                  </a:schemeClr>
                </a:solidFill>
              </a:endParaRPr>
            </a:p>
          </p:txBody>
        </p:sp>
      </p:grpSp>
      <p:grpSp>
        <p:nvGrpSpPr>
          <p:cNvPr id="7" name="Group 8"/>
          <p:cNvGrpSpPr/>
          <p:nvPr/>
        </p:nvGrpSpPr>
        <p:grpSpPr>
          <a:xfrm>
            <a:off x="3432965" y="2933590"/>
            <a:ext cx="2261781" cy="1466960"/>
            <a:chOff x="2965421" y="2894721"/>
            <a:chExt cx="2261781" cy="1929814"/>
          </a:xfrm>
        </p:grpSpPr>
        <p:sp>
          <p:nvSpPr>
            <p:cNvPr id="10" name="Oval 9"/>
            <p:cNvSpPr/>
            <p:nvPr/>
          </p:nvSpPr>
          <p:spPr>
            <a:xfrm>
              <a:off x="2965421" y="2894721"/>
              <a:ext cx="2261781" cy="1929814"/>
            </a:xfrm>
            <a:prstGeom prst="ellipse">
              <a:avLst/>
            </a:prstGeom>
            <a:solidFill>
              <a:srgbClr val="002060"/>
            </a:solidFill>
            <a:ln>
              <a:noFill/>
            </a:ln>
          </p:spPr>
          <p:style>
            <a:lnRef idx="2">
              <a:schemeClr val="accent3">
                <a:shade val="80000"/>
                <a:hueOff val="0"/>
                <a:satOff val="0"/>
                <a:lumOff val="0"/>
                <a:alphaOff val="0"/>
              </a:schemeClr>
            </a:lnRef>
            <a:fillRef idx="1">
              <a:scrgbClr r="0" g="0" b="0"/>
            </a:fillRef>
            <a:effectRef idx="0">
              <a:schemeClr val="lt1">
                <a:hueOff val="0"/>
                <a:satOff val="0"/>
                <a:lumOff val="0"/>
                <a:alphaOff val="0"/>
              </a:schemeClr>
            </a:effectRef>
            <a:fontRef idx="minor">
              <a:schemeClr val="dk1">
                <a:hueOff val="0"/>
                <a:satOff val="0"/>
                <a:lumOff val="0"/>
                <a:alphaOff val="0"/>
              </a:schemeClr>
            </a:fontRef>
          </p:style>
        </p:sp>
        <p:sp>
          <p:nvSpPr>
            <p:cNvPr id="11" name="Oval 10"/>
            <p:cNvSpPr/>
            <p:nvPr/>
          </p:nvSpPr>
          <p:spPr>
            <a:xfrm>
              <a:off x="3296651" y="3377175"/>
              <a:ext cx="1599320" cy="964907"/>
            </a:xfrm>
            <a:prstGeom prst="rect">
              <a:avLst/>
            </a:prstGeom>
            <a:ln>
              <a:noFill/>
            </a:ln>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142240" tIns="142240" rIns="142240" bIns="142240" numCol="1" spcCol="1270" anchor="ctr" anchorCtr="0">
              <a:noAutofit/>
            </a:bodyPr>
            <a:lstStyle/>
            <a:p>
              <a:pPr lvl="0" algn="ctr" defTabSz="889000">
                <a:lnSpc>
                  <a:spcPct val="90000"/>
                </a:lnSpc>
                <a:spcBef>
                  <a:spcPct val="0"/>
                </a:spcBef>
                <a:spcAft>
                  <a:spcPct val="35000"/>
                </a:spcAft>
              </a:pPr>
              <a:r>
                <a:rPr lang="it-IT" sz="2000" b="1" kern="1200" dirty="0" smtClean="0">
                  <a:solidFill>
                    <a:schemeClr val="bg1"/>
                  </a:solidFill>
                </a:rPr>
                <a:t>Esiti</a:t>
              </a:r>
              <a:r>
                <a:rPr lang="it-IT" sz="2000" b="1" kern="1200" dirty="0" smtClean="0">
                  <a:solidFill>
                    <a:schemeClr val="accent6">
                      <a:lumMod val="50000"/>
                    </a:schemeClr>
                  </a:solidFill>
                </a:rPr>
                <a:t> </a:t>
              </a:r>
              <a:r>
                <a:rPr lang="it-IT" sz="2000" b="1" kern="1200" dirty="0" smtClean="0">
                  <a:solidFill>
                    <a:schemeClr val="bg1"/>
                  </a:solidFill>
                </a:rPr>
                <a:t>formati ed educativi</a:t>
              </a:r>
              <a:endParaRPr lang="it-IT" sz="2000" b="1" kern="1200" dirty="0">
                <a:solidFill>
                  <a:schemeClr val="bg1"/>
                </a:solidFill>
              </a:endParaRPr>
            </a:p>
          </p:txBody>
        </p:sp>
      </p:grpSp>
    </p:spTree>
    <p:extLst>
      <p:ext uri="{BB962C8B-B14F-4D97-AF65-F5344CB8AC3E}">
        <p14:creationId xmlns:p14="http://schemas.microsoft.com/office/powerpoint/2010/main" val="2136469570"/>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p:cNvPicPr>
          <p:nvPr/>
        </p:nvPicPr>
        <p:blipFill>
          <a:blip r:embed="rId2" cstate="print">
            <a:extLst>
              <a:ext uri="{28A0092B-C50C-407E-A947-70E740481C1C}">
                <a14:useLocalDpi xmlns:a14="http://schemas.microsoft.com/office/drawing/2010/main" val="0"/>
              </a:ext>
            </a:extLst>
          </a:blip>
          <a:srcRect l="13606" b="53795"/>
          <a:stretch>
            <a:fillRect/>
          </a:stretch>
        </p:blipFill>
        <p:spPr>
          <a:xfrm>
            <a:off x="619124" y="1581151"/>
            <a:ext cx="7477125" cy="2324100"/>
          </a:xfrm>
          <a:prstGeom prst="rect">
            <a:avLst/>
          </a:prstGeom>
        </p:spPr>
      </p:pic>
      <p:sp>
        <p:nvSpPr>
          <p:cNvPr id="3" name="Title 3"/>
          <p:cNvSpPr txBox="1">
            <a:spLocks/>
          </p:cNvSpPr>
          <p:nvPr/>
        </p:nvSpPr>
        <p:spPr bwMode="black">
          <a:xfrm>
            <a:off x="1496911" y="14748"/>
            <a:ext cx="6056414" cy="430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lstStyle>
            <a:defPPr>
              <a:defRPr lang="en-US"/>
            </a:defPPr>
            <a:lvl1pPr eaLnBrk="1" hangingPunct="1">
              <a:defRPr sz="2000" b="1">
                <a:solidFill>
                  <a:srgbClr val="0A7736"/>
                </a:solidFill>
                <a:ea typeface="HP Simplified"/>
              </a:defRPr>
            </a:lvl1pPr>
            <a:lvl2pPr marL="742950" indent="-285750" eaLnBrk="0" hangingPunct="0"/>
            <a:lvl3pPr marL="1143000" indent="-228600" eaLnBrk="0" hangingPunct="0"/>
            <a:lvl4pPr marL="1600200" indent="-228600" eaLnBrk="0" hangingPunct="0"/>
            <a:lvl5pPr marL="2057400" indent="-228600" eaLnBrk="0" hangingPunct="0"/>
            <a:lvl6pPr marL="2514600" indent="-228600" defTabSz="457200" eaLnBrk="0" fontAlgn="base" hangingPunct="0">
              <a:spcBef>
                <a:spcPct val="0"/>
              </a:spcBef>
              <a:spcAft>
                <a:spcPct val="0"/>
              </a:spcAft>
            </a:lvl6pPr>
            <a:lvl7pPr marL="2971800" indent="-228600" defTabSz="457200" eaLnBrk="0" fontAlgn="base" hangingPunct="0">
              <a:spcBef>
                <a:spcPct val="0"/>
              </a:spcBef>
              <a:spcAft>
                <a:spcPct val="0"/>
              </a:spcAft>
            </a:lvl7pPr>
            <a:lvl8pPr marL="3429000" indent="-228600" defTabSz="457200" eaLnBrk="0" fontAlgn="base" hangingPunct="0">
              <a:spcBef>
                <a:spcPct val="0"/>
              </a:spcBef>
              <a:spcAft>
                <a:spcPct val="0"/>
              </a:spcAft>
            </a:lvl8pPr>
            <a:lvl9pPr marL="3886200" indent="-228600" defTabSz="457200" eaLnBrk="0" fontAlgn="base" hangingPunct="0">
              <a:spcBef>
                <a:spcPct val="0"/>
              </a:spcBef>
              <a:spcAft>
                <a:spcPct val="0"/>
              </a:spcAft>
            </a:lvl9pPr>
          </a:lstStyle>
          <a:p>
            <a:pPr algn="ctr"/>
            <a:r>
              <a:rPr lang="it-IT" altLang="it-IT" dirty="0" smtClean="0"/>
              <a:t>L’analisi “</a:t>
            </a:r>
            <a:r>
              <a:rPr lang="it-IT" altLang="it-IT" dirty="0" err="1" smtClean="0"/>
              <a:t>valenziale</a:t>
            </a:r>
            <a:r>
              <a:rPr lang="it-IT" altLang="it-IT" dirty="0" smtClean="0"/>
              <a:t>”</a:t>
            </a:r>
            <a:endParaRPr lang="en-US" altLang="it-IT" dirty="0"/>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ella 1"/>
          <p:cNvGraphicFramePr>
            <a:graphicFrameLocks noGrp="1"/>
          </p:cNvGraphicFramePr>
          <p:nvPr/>
        </p:nvGraphicFramePr>
        <p:xfrm>
          <a:off x="209550" y="580390"/>
          <a:ext cx="8753476" cy="4055302"/>
        </p:xfrm>
        <a:graphic>
          <a:graphicData uri="http://schemas.openxmlformats.org/drawingml/2006/table">
            <a:tbl>
              <a:tblPr firstRow="1" bandRow="1">
                <a:tableStyleId>{073A0DAA-6AF3-43AB-8588-CEC1D06C72B9}</a:tableStyleId>
              </a:tblPr>
              <a:tblGrid>
                <a:gridCol w="1937436"/>
                <a:gridCol w="3439560"/>
                <a:gridCol w="3376480"/>
              </a:tblGrid>
              <a:tr h="455355">
                <a:tc>
                  <a:txBody>
                    <a:bodyPr/>
                    <a:lstStyle/>
                    <a:p>
                      <a:pPr algn="ctr"/>
                      <a:endParaRPr lang="it-IT" sz="2000" b="1" dirty="0" smtClean="0">
                        <a:solidFill>
                          <a:schemeClr val="bg1"/>
                        </a:solidFill>
                        <a:latin typeface="Times New Roman"/>
                        <a:ea typeface="Calibri"/>
                        <a:cs typeface="Times New Roman"/>
                      </a:endParaRPr>
                    </a:p>
                    <a:p>
                      <a:pPr algn="ctr"/>
                      <a:r>
                        <a:rPr lang="it-IT" sz="2000" b="1" dirty="0" smtClean="0">
                          <a:solidFill>
                            <a:schemeClr val="bg1"/>
                          </a:solidFill>
                          <a:latin typeface="Times New Roman"/>
                          <a:ea typeface="Calibri"/>
                          <a:cs typeface="Times New Roman"/>
                        </a:rPr>
                        <a:t>AREA</a:t>
                      </a:r>
                      <a:endParaRPr lang="it-IT" sz="2000" dirty="0">
                        <a:solidFill>
                          <a:schemeClr val="bg1"/>
                        </a:solidFill>
                        <a:latin typeface="Times New Roman"/>
                        <a:ea typeface="Calibri"/>
                        <a:cs typeface="Times New Roman"/>
                      </a:endParaRPr>
                    </a:p>
                  </a:txBody>
                  <a:tcPr marL="68580" marR="68580" marT="0" marB="0">
                    <a:solidFill>
                      <a:srgbClr val="002060"/>
                    </a:solidFill>
                  </a:tcPr>
                </a:tc>
                <a:tc>
                  <a:txBody>
                    <a:bodyPr/>
                    <a:lstStyle/>
                    <a:p>
                      <a:pPr algn="ctr">
                        <a:spcAft>
                          <a:spcPts val="0"/>
                        </a:spcAft>
                      </a:pPr>
                      <a:r>
                        <a:rPr lang="it-IT" sz="2000" b="1">
                          <a:solidFill>
                            <a:schemeClr val="bg1"/>
                          </a:solidFill>
                          <a:latin typeface="Times New Roman"/>
                          <a:ea typeface="Times New Roman"/>
                          <a:cs typeface="Times New Roman"/>
                        </a:rPr>
                        <a:t>PRIORITA’</a:t>
                      </a:r>
                      <a:endParaRPr lang="it-IT" sz="2000">
                        <a:solidFill>
                          <a:schemeClr val="bg1"/>
                        </a:solidFill>
                        <a:latin typeface="Times New Roman"/>
                        <a:ea typeface="Calibri"/>
                        <a:cs typeface="Times New Roman"/>
                      </a:endParaRPr>
                    </a:p>
                  </a:txBody>
                  <a:tcPr marL="68580" marR="68580" marT="0" marB="0" anchor="b">
                    <a:solidFill>
                      <a:srgbClr val="002060"/>
                    </a:solidFill>
                  </a:tcPr>
                </a:tc>
                <a:tc>
                  <a:txBody>
                    <a:bodyPr/>
                    <a:lstStyle/>
                    <a:p>
                      <a:pPr algn="ctr">
                        <a:spcAft>
                          <a:spcPts val="0"/>
                        </a:spcAft>
                      </a:pPr>
                      <a:r>
                        <a:rPr lang="it-IT" sz="2000" b="1" dirty="0">
                          <a:solidFill>
                            <a:schemeClr val="bg1"/>
                          </a:solidFill>
                          <a:latin typeface="Times New Roman"/>
                          <a:ea typeface="Times New Roman"/>
                          <a:cs typeface="Times New Roman"/>
                        </a:rPr>
                        <a:t>TRAGUARDO</a:t>
                      </a:r>
                      <a:endParaRPr lang="it-IT" sz="2000" dirty="0">
                        <a:solidFill>
                          <a:schemeClr val="bg1"/>
                        </a:solidFill>
                        <a:latin typeface="Times New Roman"/>
                        <a:ea typeface="Calibri"/>
                        <a:cs typeface="Times New Roman"/>
                      </a:endParaRPr>
                    </a:p>
                  </a:txBody>
                  <a:tcPr marL="68580" marR="68580" marT="0" marB="0" anchor="b">
                    <a:solidFill>
                      <a:srgbClr val="002060"/>
                    </a:solidFill>
                  </a:tcPr>
                </a:tc>
              </a:tr>
              <a:tr h="1007302">
                <a:tc rowSpan="3">
                  <a:txBody>
                    <a:bodyPr/>
                    <a:lstStyle/>
                    <a:p>
                      <a:endParaRPr lang="it-IT" sz="2000" dirty="0" smtClean="0">
                        <a:latin typeface="Times New Roman"/>
                        <a:ea typeface="Calibri"/>
                        <a:cs typeface="Times New Roman"/>
                      </a:endParaRPr>
                    </a:p>
                    <a:p>
                      <a:endParaRPr lang="it-IT" sz="2000" dirty="0" smtClean="0">
                        <a:latin typeface="Times New Roman"/>
                        <a:ea typeface="Calibri"/>
                        <a:cs typeface="Times New Roman"/>
                      </a:endParaRPr>
                    </a:p>
                    <a:p>
                      <a:endParaRPr lang="it-IT" sz="2000" dirty="0" smtClean="0">
                        <a:latin typeface="Times New Roman"/>
                        <a:ea typeface="Calibri"/>
                        <a:cs typeface="Times New Roman"/>
                      </a:endParaRPr>
                    </a:p>
                    <a:p>
                      <a:endParaRPr lang="it-IT" sz="2000" dirty="0" smtClean="0">
                        <a:latin typeface="Times New Roman"/>
                        <a:ea typeface="Calibri"/>
                        <a:cs typeface="Times New Roman"/>
                      </a:endParaRPr>
                    </a:p>
                    <a:p>
                      <a:r>
                        <a:rPr lang="it-IT" sz="2000" dirty="0" smtClean="0">
                          <a:latin typeface="Times New Roman"/>
                          <a:ea typeface="Calibri"/>
                          <a:cs typeface="Times New Roman"/>
                        </a:rPr>
                        <a:t>RISULTATI </a:t>
                      </a:r>
                      <a:r>
                        <a:rPr lang="it-IT" sz="2000" dirty="0">
                          <a:latin typeface="Times New Roman"/>
                          <a:ea typeface="Calibri"/>
                          <a:cs typeface="Times New Roman"/>
                        </a:rPr>
                        <a:t>SCOLASTICI</a:t>
                      </a:r>
                    </a:p>
                  </a:txBody>
                  <a:tcPr marL="68580" marR="68580" marT="0" marB="0"/>
                </a:tc>
                <a:tc>
                  <a:txBody>
                    <a:bodyPr/>
                    <a:lstStyle/>
                    <a:p>
                      <a:pPr>
                        <a:spcAft>
                          <a:spcPts val="0"/>
                        </a:spcAft>
                      </a:pPr>
                      <a:r>
                        <a:rPr lang="it-IT" sz="2000" dirty="0" smtClean="0">
                          <a:solidFill>
                            <a:srgbClr val="000000"/>
                          </a:solidFill>
                          <a:latin typeface="Times New Roman"/>
                          <a:ea typeface="Times New Roman"/>
                          <a:cs typeface="Times New Roman"/>
                        </a:rPr>
                        <a:t>Aiutare </a:t>
                      </a:r>
                      <a:r>
                        <a:rPr lang="it-IT" sz="2000" dirty="0">
                          <a:solidFill>
                            <a:srgbClr val="000000"/>
                          </a:solidFill>
                          <a:latin typeface="Times New Roman"/>
                          <a:ea typeface="Times New Roman"/>
                          <a:cs typeface="Times New Roman"/>
                        </a:rPr>
                        <a:t>i </a:t>
                      </a:r>
                      <a:r>
                        <a:rPr lang="it-IT" sz="2000" dirty="0" smtClean="0">
                          <a:solidFill>
                            <a:srgbClr val="000000"/>
                          </a:solidFill>
                          <a:latin typeface="Times New Roman"/>
                          <a:ea typeface="Times New Roman"/>
                          <a:cs typeface="Times New Roman"/>
                        </a:rPr>
                        <a:t>deboli</a:t>
                      </a:r>
                    </a:p>
                    <a:p>
                      <a:pPr>
                        <a:spcAft>
                          <a:spcPts val="0"/>
                        </a:spcAft>
                      </a:pPr>
                      <a:endParaRPr lang="it-IT" sz="2000" dirty="0" smtClean="0">
                        <a:solidFill>
                          <a:srgbClr val="000000"/>
                        </a:solidFill>
                        <a:latin typeface="Times New Roman"/>
                        <a:ea typeface="Calibri"/>
                        <a:cs typeface="Times New Roman"/>
                      </a:endParaRPr>
                    </a:p>
                  </a:txBody>
                  <a:tcPr marL="68580" marR="68580" marT="0" marB="0" anchor="b"/>
                </a:tc>
                <a:tc>
                  <a:txBody>
                    <a:bodyPr/>
                    <a:lstStyle/>
                    <a:p>
                      <a:pPr>
                        <a:spcAft>
                          <a:spcPts val="0"/>
                        </a:spcAft>
                      </a:pPr>
                      <a:endParaRPr lang="it-IT" sz="1600" dirty="0" smtClean="0">
                        <a:solidFill>
                          <a:srgbClr val="000000"/>
                        </a:solidFill>
                        <a:latin typeface="Times New Roman"/>
                        <a:ea typeface="Times New Roman"/>
                        <a:cs typeface="Times New Roman"/>
                      </a:endParaRPr>
                    </a:p>
                    <a:p>
                      <a:pPr>
                        <a:spcAft>
                          <a:spcPts val="0"/>
                        </a:spcAft>
                      </a:pPr>
                      <a:r>
                        <a:rPr lang="it-IT" sz="1600" dirty="0" smtClean="0">
                          <a:solidFill>
                            <a:srgbClr val="000000"/>
                          </a:solidFill>
                          <a:latin typeface="Times New Roman"/>
                          <a:ea typeface="Times New Roman"/>
                          <a:cs typeface="Times New Roman"/>
                        </a:rPr>
                        <a:t>Prevedere </a:t>
                      </a:r>
                      <a:r>
                        <a:rPr lang="it-IT" sz="1600" dirty="0">
                          <a:solidFill>
                            <a:srgbClr val="000000"/>
                          </a:solidFill>
                          <a:latin typeface="Times New Roman"/>
                          <a:ea typeface="Times New Roman"/>
                          <a:cs typeface="Times New Roman"/>
                        </a:rPr>
                        <a:t>percorsi personalizzati (DSA e BES) e di recupero / potenziamento in orario </a:t>
                      </a:r>
                      <a:r>
                        <a:rPr lang="it-IT" sz="1600" dirty="0" smtClean="0">
                          <a:solidFill>
                            <a:srgbClr val="000000"/>
                          </a:solidFill>
                          <a:latin typeface="Times New Roman"/>
                          <a:ea typeface="Times New Roman"/>
                          <a:cs typeface="Times New Roman"/>
                        </a:rPr>
                        <a:t>extracurricolare</a:t>
                      </a:r>
                    </a:p>
                    <a:p>
                      <a:pPr>
                        <a:spcAft>
                          <a:spcPts val="0"/>
                        </a:spcAft>
                      </a:pPr>
                      <a:endParaRPr lang="it-IT" sz="1600" dirty="0">
                        <a:latin typeface="Times New Roman"/>
                        <a:ea typeface="Calibri"/>
                        <a:cs typeface="Times New Roman"/>
                      </a:endParaRPr>
                    </a:p>
                  </a:txBody>
                  <a:tcPr marL="68580" marR="68580" marT="0" marB="0" anchor="b"/>
                </a:tc>
              </a:tr>
              <a:tr h="1007302">
                <a:tc vMerge="1">
                  <a:txBody>
                    <a:bodyPr/>
                    <a:lstStyle/>
                    <a:p>
                      <a:endParaRPr lang="it-IT"/>
                    </a:p>
                  </a:txBody>
                  <a:tcPr/>
                </a:tc>
                <a:tc>
                  <a:txBody>
                    <a:bodyPr/>
                    <a:lstStyle/>
                    <a:p>
                      <a:pPr>
                        <a:spcAft>
                          <a:spcPts val="0"/>
                        </a:spcAft>
                      </a:pPr>
                      <a:endParaRPr lang="it-IT" sz="2000" dirty="0" smtClean="0">
                        <a:solidFill>
                          <a:srgbClr val="000000"/>
                        </a:solidFill>
                        <a:latin typeface="Times New Roman"/>
                        <a:ea typeface="Times New Roman"/>
                        <a:cs typeface="Times New Roman"/>
                      </a:endParaRPr>
                    </a:p>
                    <a:p>
                      <a:pPr>
                        <a:spcAft>
                          <a:spcPts val="0"/>
                        </a:spcAft>
                      </a:pPr>
                      <a:r>
                        <a:rPr lang="it-IT" sz="2000" dirty="0" smtClean="0">
                          <a:solidFill>
                            <a:srgbClr val="000000"/>
                          </a:solidFill>
                          <a:latin typeface="Times New Roman"/>
                          <a:ea typeface="Times New Roman"/>
                          <a:cs typeface="Times New Roman"/>
                        </a:rPr>
                        <a:t>Disorganizzazione </a:t>
                      </a:r>
                      <a:r>
                        <a:rPr lang="it-IT" sz="2000" dirty="0">
                          <a:solidFill>
                            <a:srgbClr val="000000"/>
                          </a:solidFill>
                          <a:latin typeface="Times New Roman"/>
                          <a:ea typeface="Times New Roman"/>
                          <a:cs typeface="Times New Roman"/>
                        </a:rPr>
                        <a:t>del pensiero e strutture logiche </a:t>
                      </a:r>
                      <a:r>
                        <a:rPr lang="it-IT" sz="2000" dirty="0" smtClean="0">
                          <a:solidFill>
                            <a:srgbClr val="000000"/>
                          </a:solidFill>
                          <a:latin typeface="Times New Roman"/>
                          <a:ea typeface="Times New Roman"/>
                          <a:cs typeface="Times New Roman"/>
                        </a:rPr>
                        <a:t>carenti</a:t>
                      </a:r>
                    </a:p>
                    <a:p>
                      <a:pPr>
                        <a:spcAft>
                          <a:spcPts val="0"/>
                        </a:spcAft>
                      </a:pPr>
                      <a:endParaRPr lang="it-IT" sz="2000" dirty="0">
                        <a:latin typeface="Times New Roman"/>
                        <a:ea typeface="Calibri"/>
                        <a:cs typeface="Times New Roman"/>
                      </a:endParaRPr>
                    </a:p>
                  </a:txBody>
                  <a:tcPr marL="68580" marR="68580" marT="0" marB="0" anchor="b"/>
                </a:tc>
                <a:tc>
                  <a:txBody>
                    <a:bodyPr/>
                    <a:lstStyle/>
                    <a:p>
                      <a:pPr>
                        <a:spcAft>
                          <a:spcPts val="0"/>
                        </a:spcAft>
                      </a:pPr>
                      <a:r>
                        <a:rPr lang="it-IT" sz="1600" dirty="0">
                          <a:solidFill>
                            <a:srgbClr val="000000"/>
                          </a:solidFill>
                          <a:latin typeface="Times New Roman"/>
                          <a:ea typeface="Times New Roman"/>
                          <a:cs typeface="Times New Roman"/>
                        </a:rPr>
                        <a:t>Sviluppo di un atteggiamento </a:t>
                      </a:r>
                      <a:r>
                        <a:rPr lang="it-IT" sz="1600" dirty="0" err="1">
                          <a:solidFill>
                            <a:srgbClr val="000000"/>
                          </a:solidFill>
                          <a:latin typeface="Times New Roman"/>
                          <a:ea typeface="Times New Roman"/>
                          <a:cs typeface="Times New Roman"/>
                        </a:rPr>
                        <a:t>metacognitivo</a:t>
                      </a:r>
                      <a:r>
                        <a:rPr lang="it-IT" sz="1600" dirty="0">
                          <a:solidFill>
                            <a:srgbClr val="000000"/>
                          </a:solidFill>
                          <a:latin typeface="Times New Roman"/>
                          <a:ea typeface="Times New Roman"/>
                          <a:cs typeface="Times New Roman"/>
                        </a:rPr>
                        <a:t> e autoriflessivo dei processi di </a:t>
                      </a:r>
                      <a:r>
                        <a:rPr lang="it-IT" sz="1600" dirty="0" smtClean="0">
                          <a:solidFill>
                            <a:srgbClr val="000000"/>
                          </a:solidFill>
                          <a:latin typeface="Times New Roman"/>
                          <a:ea typeface="Times New Roman"/>
                          <a:cs typeface="Times New Roman"/>
                        </a:rPr>
                        <a:t>apprendimento</a:t>
                      </a:r>
                    </a:p>
                    <a:p>
                      <a:pPr>
                        <a:spcAft>
                          <a:spcPts val="0"/>
                        </a:spcAft>
                      </a:pPr>
                      <a:endParaRPr lang="it-IT" sz="1600" dirty="0">
                        <a:latin typeface="Times New Roman"/>
                        <a:ea typeface="Calibri"/>
                        <a:cs typeface="Times New Roman"/>
                      </a:endParaRPr>
                    </a:p>
                  </a:txBody>
                  <a:tcPr marL="68580" marR="68580" marT="0" marB="0" anchor="b"/>
                </a:tc>
              </a:tr>
              <a:tr h="1007302">
                <a:tc vMerge="1">
                  <a:txBody>
                    <a:bodyPr/>
                    <a:lstStyle/>
                    <a:p>
                      <a:endParaRPr lang="it-IT"/>
                    </a:p>
                  </a:txBody>
                  <a:tcPr/>
                </a:tc>
                <a:tc>
                  <a:txBody>
                    <a:bodyPr/>
                    <a:lstStyle/>
                    <a:p>
                      <a:endParaRPr lang="it-IT" sz="2000" dirty="0" smtClean="0">
                        <a:latin typeface="Times New Roman"/>
                        <a:ea typeface="Calibri"/>
                        <a:cs typeface="Times New Roman"/>
                      </a:endParaRPr>
                    </a:p>
                    <a:p>
                      <a:r>
                        <a:rPr lang="it-IT" sz="2000" dirty="0" smtClean="0">
                          <a:latin typeface="Times New Roman"/>
                          <a:ea typeface="Calibri"/>
                          <a:cs typeface="Times New Roman"/>
                        </a:rPr>
                        <a:t>OSA </a:t>
                      </a:r>
                      <a:r>
                        <a:rPr lang="it-IT" sz="2000" dirty="0">
                          <a:latin typeface="Times New Roman"/>
                          <a:ea typeface="Calibri"/>
                          <a:cs typeface="Times New Roman"/>
                        </a:rPr>
                        <a:t>disciplinari in italiano</a:t>
                      </a:r>
                    </a:p>
                  </a:txBody>
                  <a:tcPr marL="68580" marR="68580" marT="0" marB="0"/>
                </a:tc>
                <a:tc>
                  <a:txBody>
                    <a:bodyPr/>
                    <a:lstStyle/>
                    <a:p>
                      <a:pPr>
                        <a:spcAft>
                          <a:spcPts val="0"/>
                        </a:spcAft>
                      </a:pPr>
                      <a:endParaRPr lang="it-IT" sz="1600" dirty="0" smtClean="0">
                        <a:solidFill>
                          <a:srgbClr val="000000"/>
                        </a:solidFill>
                        <a:latin typeface="Times New Roman"/>
                        <a:ea typeface="Times New Roman"/>
                        <a:cs typeface="Times New Roman"/>
                      </a:endParaRPr>
                    </a:p>
                    <a:p>
                      <a:pPr>
                        <a:spcAft>
                          <a:spcPts val="0"/>
                        </a:spcAft>
                      </a:pPr>
                      <a:r>
                        <a:rPr lang="it-IT" sz="1600" dirty="0" smtClean="0">
                          <a:solidFill>
                            <a:srgbClr val="000000"/>
                          </a:solidFill>
                          <a:latin typeface="Times New Roman"/>
                          <a:ea typeface="Times New Roman"/>
                          <a:cs typeface="Times New Roman"/>
                        </a:rPr>
                        <a:t>Comunicative </a:t>
                      </a:r>
                      <a:r>
                        <a:rPr lang="it-IT" sz="1600" dirty="0">
                          <a:solidFill>
                            <a:srgbClr val="000000"/>
                          </a:solidFill>
                          <a:latin typeface="Times New Roman"/>
                          <a:ea typeface="Times New Roman"/>
                          <a:cs typeface="Times New Roman"/>
                        </a:rPr>
                        <a:t>ed espressive in madrelingua</a:t>
                      </a:r>
                      <a:endParaRPr lang="it-IT" sz="1600" dirty="0">
                        <a:latin typeface="Times New Roman"/>
                        <a:ea typeface="Calibri"/>
                        <a:cs typeface="Times New Roman"/>
                      </a:endParaRPr>
                    </a:p>
                  </a:txBody>
                  <a:tcPr marL="68580" marR="68580" marT="0" marB="0"/>
                </a:tc>
              </a:tr>
            </a:tbl>
          </a:graphicData>
        </a:graphic>
      </p:graphicFrame>
      <p:sp>
        <p:nvSpPr>
          <p:cNvPr id="3" name="Title 3"/>
          <p:cNvSpPr txBox="1">
            <a:spLocks/>
          </p:cNvSpPr>
          <p:nvPr/>
        </p:nvSpPr>
        <p:spPr bwMode="black">
          <a:xfrm>
            <a:off x="1496911" y="14748"/>
            <a:ext cx="6056414" cy="430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lstStyle>
            <a:defPPr>
              <a:defRPr lang="en-US"/>
            </a:defPPr>
            <a:lvl1pPr eaLnBrk="1" hangingPunct="1">
              <a:defRPr sz="2000" b="1">
                <a:solidFill>
                  <a:srgbClr val="0A7736"/>
                </a:solidFill>
                <a:ea typeface="HP Simplified"/>
              </a:defRPr>
            </a:lvl1pPr>
            <a:lvl2pPr marL="742950" indent="-285750" eaLnBrk="0" hangingPunct="0"/>
            <a:lvl3pPr marL="1143000" indent="-228600" eaLnBrk="0" hangingPunct="0"/>
            <a:lvl4pPr marL="1600200" indent="-228600" eaLnBrk="0" hangingPunct="0"/>
            <a:lvl5pPr marL="2057400" indent="-228600" eaLnBrk="0" hangingPunct="0"/>
            <a:lvl6pPr marL="2514600" indent="-228600" defTabSz="457200" eaLnBrk="0" fontAlgn="base" hangingPunct="0">
              <a:spcBef>
                <a:spcPct val="0"/>
              </a:spcBef>
              <a:spcAft>
                <a:spcPct val="0"/>
              </a:spcAft>
            </a:lvl6pPr>
            <a:lvl7pPr marL="2971800" indent="-228600" defTabSz="457200" eaLnBrk="0" fontAlgn="base" hangingPunct="0">
              <a:spcBef>
                <a:spcPct val="0"/>
              </a:spcBef>
              <a:spcAft>
                <a:spcPct val="0"/>
              </a:spcAft>
            </a:lvl7pPr>
            <a:lvl8pPr marL="3429000" indent="-228600" defTabSz="457200" eaLnBrk="0" fontAlgn="base" hangingPunct="0">
              <a:spcBef>
                <a:spcPct val="0"/>
              </a:spcBef>
              <a:spcAft>
                <a:spcPct val="0"/>
              </a:spcAft>
            </a:lvl8pPr>
            <a:lvl9pPr marL="3886200" indent="-228600" defTabSz="457200" eaLnBrk="0" fontAlgn="base" hangingPunct="0">
              <a:spcBef>
                <a:spcPct val="0"/>
              </a:spcBef>
              <a:spcAft>
                <a:spcPct val="0"/>
              </a:spcAft>
            </a:lvl9pPr>
          </a:lstStyle>
          <a:p>
            <a:pPr algn="ctr"/>
            <a:r>
              <a:rPr lang="it-IT" altLang="it-IT" sz="1800" dirty="0" smtClean="0"/>
              <a:t>La necessità di aprire un confronto con il 5% dei Ds</a:t>
            </a:r>
            <a:endParaRPr lang="en-US" altLang="it-IT" sz="1800" dirty="0"/>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ella 1"/>
          <p:cNvGraphicFramePr>
            <a:graphicFrameLocks noGrp="1"/>
          </p:cNvGraphicFramePr>
          <p:nvPr/>
        </p:nvGraphicFramePr>
        <p:xfrm>
          <a:off x="161925" y="599440"/>
          <a:ext cx="8801100" cy="3962400"/>
        </p:xfrm>
        <a:graphic>
          <a:graphicData uri="http://schemas.openxmlformats.org/drawingml/2006/table">
            <a:tbl>
              <a:tblPr firstRow="1" bandRow="1">
                <a:tableStyleId>{073A0DAA-6AF3-43AB-8588-CEC1D06C72B9}</a:tableStyleId>
              </a:tblPr>
              <a:tblGrid>
                <a:gridCol w="2190750"/>
                <a:gridCol w="3492689"/>
                <a:gridCol w="3117661"/>
              </a:tblGrid>
              <a:tr h="0">
                <a:tc>
                  <a:txBody>
                    <a:bodyPr/>
                    <a:lstStyle/>
                    <a:p>
                      <a:pPr algn="ctr"/>
                      <a:r>
                        <a:rPr lang="it-IT" sz="2000" b="1" dirty="0" smtClean="0">
                          <a:solidFill>
                            <a:schemeClr val="bg1"/>
                          </a:solidFill>
                          <a:latin typeface="Times New Roman"/>
                          <a:ea typeface="Calibri"/>
                          <a:cs typeface="Times New Roman"/>
                        </a:rPr>
                        <a:t>AREA</a:t>
                      </a:r>
                    </a:p>
                  </a:txBody>
                  <a:tcPr marL="68580" marR="68580" marT="0" marB="0">
                    <a:solidFill>
                      <a:schemeClr val="accent2">
                        <a:lumMod val="50000"/>
                      </a:schemeClr>
                    </a:solidFill>
                  </a:tcPr>
                </a:tc>
                <a:tc>
                  <a:txBody>
                    <a:bodyPr/>
                    <a:lstStyle/>
                    <a:p>
                      <a:pPr algn="ctr">
                        <a:spcAft>
                          <a:spcPts val="0"/>
                        </a:spcAft>
                      </a:pPr>
                      <a:r>
                        <a:rPr lang="it-IT" sz="2000" b="1" dirty="0">
                          <a:solidFill>
                            <a:schemeClr val="bg1"/>
                          </a:solidFill>
                          <a:latin typeface="Times New Roman"/>
                          <a:ea typeface="Times New Roman"/>
                          <a:cs typeface="Times New Roman"/>
                        </a:rPr>
                        <a:t>PRIORITA’</a:t>
                      </a:r>
                      <a:endParaRPr lang="it-IT" sz="2000" dirty="0">
                        <a:solidFill>
                          <a:schemeClr val="bg1"/>
                        </a:solidFill>
                        <a:latin typeface="Times New Roman"/>
                        <a:ea typeface="Calibri"/>
                        <a:cs typeface="Times New Roman"/>
                      </a:endParaRPr>
                    </a:p>
                  </a:txBody>
                  <a:tcPr marL="68580" marR="68580" marT="0" marB="0" anchor="b">
                    <a:solidFill>
                      <a:schemeClr val="accent2">
                        <a:lumMod val="50000"/>
                      </a:schemeClr>
                    </a:solidFill>
                  </a:tcPr>
                </a:tc>
                <a:tc>
                  <a:txBody>
                    <a:bodyPr/>
                    <a:lstStyle/>
                    <a:p>
                      <a:pPr algn="ctr">
                        <a:spcAft>
                          <a:spcPts val="0"/>
                        </a:spcAft>
                      </a:pPr>
                      <a:r>
                        <a:rPr lang="it-IT" sz="2000" b="1" dirty="0" smtClean="0">
                          <a:solidFill>
                            <a:schemeClr val="bg1"/>
                          </a:solidFill>
                          <a:latin typeface="Times New Roman"/>
                          <a:ea typeface="Times New Roman"/>
                          <a:cs typeface="Times New Roman"/>
                        </a:rPr>
                        <a:t>TRAGUARDO</a:t>
                      </a:r>
                      <a:endParaRPr lang="it-IT" sz="2000" dirty="0">
                        <a:solidFill>
                          <a:schemeClr val="bg1"/>
                        </a:solidFill>
                        <a:latin typeface="Times New Roman"/>
                        <a:ea typeface="Calibri"/>
                        <a:cs typeface="Times New Roman"/>
                      </a:endParaRPr>
                    </a:p>
                  </a:txBody>
                  <a:tcPr marL="68580" marR="68580" marT="0" marB="0" anchor="b">
                    <a:solidFill>
                      <a:schemeClr val="accent2">
                        <a:lumMod val="50000"/>
                      </a:schemeClr>
                    </a:solidFill>
                  </a:tcPr>
                </a:tc>
              </a:tr>
              <a:tr h="370840">
                <a:tc rowSpan="3">
                  <a:txBody>
                    <a:bodyPr/>
                    <a:lstStyle/>
                    <a:p>
                      <a:endParaRPr lang="it-IT" sz="2000" dirty="0" smtClean="0">
                        <a:latin typeface="Times New Roman"/>
                        <a:ea typeface="Calibri"/>
                        <a:cs typeface="Times New Roman"/>
                      </a:endParaRPr>
                    </a:p>
                    <a:p>
                      <a:endParaRPr lang="it-IT" sz="2000" dirty="0" smtClean="0">
                        <a:latin typeface="Times New Roman"/>
                        <a:ea typeface="Calibri"/>
                        <a:cs typeface="Times New Roman"/>
                      </a:endParaRPr>
                    </a:p>
                    <a:p>
                      <a:endParaRPr lang="it-IT" sz="2000" dirty="0" smtClean="0">
                        <a:latin typeface="Times New Roman"/>
                        <a:ea typeface="Calibri"/>
                        <a:cs typeface="Times New Roman"/>
                      </a:endParaRPr>
                    </a:p>
                    <a:p>
                      <a:endParaRPr lang="it-IT" sz="2000" dirty="0" smtClean="0">
                        <a:latin typeface="Times New Roman"/>
                        <a:ea typeface="Calibri"/>
                        <a:cs typeface="Times New Roman"/>
                      </a:endParaRPr>
                    </a:p>
                    <a:p>
                      <a:endParaRPr lang="it-IT" sz="2000" dirty="0" smtClean="0">
                        <a:latin typeface="Times New Roman"/>
                        <a:ea typeface="Calibri"/>
                        <a:cs typeface="Times New Roman"/>
                      </a:endParaRPr>
                    </a:p>
                    <a:p>
                      <a:r>
                        <a:rPr lang="it-IT" sz="1800" dirty="0" smtClean="0">
                          <a:latin typeface="Times New Roman"/>
                          <a:ea typeface="Calibri"/>
                          <a:cs typeface="Times New Roman"/>
                        </a:rPr>
                        <a:t>PROVE </a:t>
                      </a:r>
                      <a:r>
                        <a:rPr lang="it-IT" sz="1800" dirty="0">
                          <a:latin typeface="Times New Roman"/>
                          <a:ea typeface="Calibri"/>
                          <a:cs typeface="Times New Roman"/>
                        </a:rPr>
                        <a:t>STANDARDIZZATE</a:t>
                      </a:r>
                    </a:p>
                  </a:txBody>
                  <a:tcPr marL="68580" marR="68580" marT="0" marB="0"/>
                </a:tc>
                <a:tc>
                  <a:txBody>
                    <a:bodyPr/>
                    <a:lstStyle/>
                    <a:p>
                      <a:pPr>
                        <a:spcAft>
                          <a:spcPts val="0"/>
                        </a:spcAft>
                      </a:pPr>
                      <a:endParaRPr lang="it-IT" sz="2000" dirty="0" smtClean="0">
                        <a:solidFill>
                          <a:srgbClr val="000000"/>
                        </a:solidFill>
                        <a:highlight>
                          <a:srgbClr val="FFFF00"/>
                        </a:highlight>
                        <a:latin typeface="Times New Roman"/>
                        <a:ea typeface="Times New Roman"/>
                        <a:cs typeface="Times New Roman"/>
                      </a:endParaRPr>
                    </a:p>
                    <a:p>
                      <a:pPr>
                        <a:spcAft>
                          <a:spcPts val="0"/>
                        </a:spcAft>
                      </a:pPr>
                      <a:r>
                        <a:rPr lang="it-IT" sz="2000" dirty="0" smtClean="0">
                          <a:solidFill>
                            <a:srgbClr val="000000"/>
                          </a:solidFill>
                          <a:highlight>
                            <a:srgbClr val="FFFF00"/>
                          </a:highlight>
                          <a:latin typeface="Times New Roman"/>
                          <a:ea typeface="Times New Roman"/>
                          <a:cs typeface="Times New Roman"/>
                        </a:rPr>
                        <a:t>Si </a:t>
                      </a:r>
                      <a:r>
                        <a:rPr lang="it-IT" sz="2000" dirty="0">
                          <a:solidFill>
                            <a:srgbClr val="000000"/>
                          </a:solidFill>
                          <a:highlight>
                            <a:srgbClr val="FFFF00"/>
                          </a:highlight>
                          <a:latin typeface="Times New Roman"/>
                          <a:ea typeface="Times New Roman"/>
                          <a:cs typeface="Times New Roman"/>
                        </a:rPr>
                        <a:t>è deciso di non prendere in considerazione questo </a:t>
                      </a:r>
                      <a:r>
                        <a:rPr lang="it-IT" sz="2000" dirty="0" smtClean="0">
                          <a:solidFill>
                            <a:srgbClr val="000000"/>
                          </a:solidFill>
                          <a:highlight>
                            <a:srgbClr val="FFFF00"/>
                          </a:highlight>
                          <a:latin typeface="Times New Roman"/>
                          <a:ea typeface="Times New Roman"/>
                          <a:cs typeface="Times New Roman"/>
                        </a:rPr>
                        <a:t>aspetto</a:t>
                      </a:r>
                    </a:p>
                    <a:p>
                      <a:pPr>
                        <a:spcAft>
                          <a:spcPts val="0"/>
                        </a:spcAft>
                      </a:pPr>
                      <a:endParaRPr lang="it-IT" sz="2000" dirty="0">
                        <a:latin typeface="Times New Roman"/>
                        <a:ea typeface="Calibri"/>
                        <a:cs typeface="Times New Roman"/>
                      </a:endParaRPr>
                    </a:p>
                  </a:txBody>
                  <a:tcPr marL="68580" marR="68580" marT="0" marB="0" anchor="b"/>
                </a:tc>
                <a:tc>
                  <a:txBody>
                    <a:bodyPr/>
                    <a:lstStyle/>
                    <a:p>
                      <a:pPr>
                        <a:spcAft>
                          <a:spcPts val="0"/>
                        </a:spcAft>
                      </a:pPr>
                      <a:r>
                        <a:rPr lang="it-IT" sz="1600" dirty="0">
                          <a:solidFill>
                            <a:srgbClr val="000000"/>
                          </a:solidFill>
                          <a:highlight>
                            <a:srgbClr val="FFFF00"/>
                          </a:highlight>
                          <a:latin typeface="Times New Roman"/>
                          <a:ea typeface="Times New Roman"/>
                          <a:cs typeface="Times New Roman"/>
                        </a:rPr>
                        <a:t>Si è deciso di non prendere in considerazione questo </a:t>
                      </a:r>
                      <a:r>
                        <a:rPr lang="it-IT" sz="1600" dirty="0" smtClean="0">
                          <a:solidFill>
                            <a:srgbClr val="000000"/>
                          </a:solidFill>
                          <a:highlight>
                            <a:srgbClr val="FFFF00"/>
                          </a:highlight>
                          <a:latin typeface="Times New Roman"/>
                          <a:ea typeface="Times New Roman"/>
                          <a:cs typeface="Times New Roman"/>
                        </a:rPr>
                        <a:t>aspetto</a:t>
                      </a:r>
                    </a:p>
                    <a:p>
                      <a:pPr>
                        <a:spcAft>
                          <a:spcPts val="0"/>
                        </a:spcAft>
                      </a:pPr>
                      <a:endParaRPr lang="it-IT" sz="1600" dirty="0" smtClean="0">
                        <a:solidFill>
                          <a:srgbClr val="000000"/>
                        </a:solidFill>
                        <a:highlight>
                          <a:srgbClr val="FFFF00"/>
                        </a:highlight>
                        <a:latin typeface="Times New Roman"/>
                        <a:ea typeface="Calibri"/>
                        <a:cs typeface="Times New Roman"/>
                      </a:endParaRPr>
                    </a:p>
                    <a:p>
                      <a:pPr>
                        <a:spcAft>
                          <a:spcPts val="0"/>
                        </a:spcAft>
                      </a:pPr>
                      <a:endParaRPr lang="it-IT" sz="1600" dirty="0">
                        <a:latin typeface="Times New Roman"/>
                        <a:ea typeface="Calibri"/>
                        <a:cs typeface="Times New Roman"/>
                      </a:endParaRPr>
                    </a:p>
                  </a:txBody>
                  <a:tcPr marL="68580" marR="68580" marT="0" marB="0" anchor="b"/>
                </a:tc>
              </a:tr>
              <a:tr h="370840">
                <a:tc vMerge="1">
                  <a:txBody>
                    <a:bodyPr/>
                    <a:lstStyle/>
                    <a:p>
                      <a:endParaRPr lang="it-IT"/>
                    </a:p>
                  </a:txBody>
                  <a:tcPr/>
                </a:tc>
                <a:tc>
                  <a:txBody>
                    <a:bodyPr/>
                    <a:lstStyle/>
                    <a:p>
                      <a:pPr>
                        <a:spcAft>
                          <a:spcPts val="0"/>
                        </a:spcAft>
                      </a:pPr>
                      <a:endParaRPr lang="it-IT" sz="2000" dirty="0" smtClean="0">
                        <a:solidFill>
                          <a:srgbClr val="000000"/>
                        </a:solidFill>
                        <a:latin typeface="Times New Roman"/>
                        <a:ea typeface="Times New Roman"/>
                        <a:cs typeface="Times New Roman"/>
                      </a:endParaRPr>
                    </a:p>
                    <a:p>
                      <a:pPr>
                        <a:spcAft>
                          <a:spcPts val="0"/>
                        </a:spcAft>
                      </a:pPr>
                      <a:r>
                        <a:rPr lang="it-IT" sz="2000" dirty="0" smtClean="0">
                          <a:solidFill>
                            <a:srgbClr val="000000"/>
                          </a:solidFill>
                          <a:latin typeface="Times New Roman"/>
                          <a:ea typeface="Times New Roman"/>
                          <a:cs typeface="Times New Roman"/>
                        </a:rPr>
                        <a:t>Ampliare</a:t>
                      </a:r>
                      <a:r>
                        <a:rPr lang="it-IT" sz="2000" dirty="0">
                          <a:solidFill>
                            <a:srgbClr val="000000"/>
                          </a:solidFill>
                          <a:latin typeface="Times New Roman"/>
                          <a:ea typeface="Times New Roman"/>
                          <a:cs typeface="Times New Roman"/>
                        </a:rPr>
                        <a:t> la conoscenza e l’utilizzo delle  tecnologie </a:t>
                      </a:r>
                      <a:r>
                        <a:rPr lang="it-IT" sz="2000" dirty="0" smtClean="0">
                          <a:solidFill>
                            <a:srgbClr val="000000"/>
                          </a:solidFill>
                          <a:latin typeface="Times New Roman"/>
                          <a:ea typeface="Times New Roman"/>
                          <a:cs typeface="Times New Roman"/>
                        </a:rPr>
                        <a:t>informatiche</a:t>
                      </a:r>
                    </a:p>
                    <a:p>
                      <a:pPr>
                        <a:spcAft>
                          <a:spcPts val="0"/>
                        </a:spcAft>
                      </a:pPr>
                      <a:endParaRPr lang="it-IT" sz="2000" dirty="0">
                        <a:latin typeface="Times New Roman"/>
                        <a:ea typeface="Calibri"/>
                        <a:cs typeface="Times New Roman"/>
                      </a:endParaRPr>
                    </a:p>
                  </a:txBody>
                  <a:tcPr marL="68580" marR="68580" marT="0" marB="0" anchor="b"/>
                </a:tc>
                <a:tc>
                  <a:txBody>
                    <a:bodyPr/>
                    <a:lstStyle/>
                    <a:p>
                      <a:pPr>
                        <a:spcAft>
                          <a:spcPts val="0"/>
                        </a:spcAft>
                      </a:pPr>
                      <a:r>
                        <a:rPr lang="it-IT" sz="1600" dirty="0">
                          <a:solidFill>
                            <a:srgbClr val="000000"/>
                          </a:solidFill>
                          <a:latin typeface="Times New Roman"/>
                          <a:ea typeface="Times New Roman"/>
                          <a:cs typeface="Times New Roman"/>
                        </a:rPr>
                        <a:t>Migliorare il livello di competenze digitali, linguistiche (anche di lingua straniera) e logico – matematiche</a:t>
                      </a:r>
                      <a:r>
                        <a:rPr lang="it-IT" sz="1600" dirty="0" smtClean="0">
                          <a:solidFill>
                            <a:srgbClr val="000000"/>
                          </a:solidFill>
                          <a:latin typeface="Times New Roman"/>
                          <a:ea typeface="Times New Roman"/>
                          <a:cs typeface="Times New Roman"/>
                        </a:rPr>
                        <a:t>.</a:t>
                      </a:r>
                    </a:p>
                    <a:p>
                      <a:pPr>
                        <a:spcAft>
                          <a:spcPts val="0"/>
                        </a:spcAft>
                      </a:pPr>
                      <a:endParaRPr lang="it-IT" sz="1600" dirty="0">
                        <a:latin typeface="Times New Roman"/>
                        <a:ea typeface="Calibri"/>
                        <a:cs typeface="Times New Roman"/>
                      </a:endParaRPr>
                    </a:p>
                  </a:txBody>
                  <a:tcPr marL="68580" marR="68580" marT="0" marB="0" anchor="b"/>
                </a:tc>
              </a:tr>
              <a:tr h="370840">
                <a:tc vMerge="1">
                  <a:txBody>
                    <a:bodyPr/>
                    <a:lstStyle/>
                    <a:p>
                      <a:endParaRPr lang="it-IT"/>
                    </a:p>
                  </a:txBody>
                  <a:tcPr/>
                </a:tc>
                <a:tc>
                  <a:txBody>
                    <a:bodyPr/>
                    <a:lstStyle/>
                    <a:p>
                      <a:pPr>
                        <a:spcAft>
                          <a:spcPts val="0"/>
                        </a:spcAft>
                      </a:pPr>
                      <a:endParaRPr lang="it-IT" sz="2000" dirty="0" smtClean="0">
                        <a:solidFill>
                          <a:srgbClr val="000000"/>
                        </a:solidFill>
                        <a:latin typeface="Times New Roman"/>
                        <a:ea typeface="Times New Roman"/>
                        <a:cs typeface="Times New Roman"/>
                      </a:endParaRPr>
                    </a:p>
                    <a:p>
                      <a:pPr>
                        <a:spcAft>
                          <a:spcPts val="0"/>
                        </a:spcAft>
                      </a:pPr>
                      <a:r>
                        <a:rPr lang="it-IT" sz="2000" dirty="0" smtClean="0">
                          <a:solidFill>
                            <a:srgbClr val="000000"/>
                          </a:solidFill>
                          <a:latin typeface="Times New Roman"/>
                          <a:ea typeface="Times New Roman"/>
                          <a:cs typeface="Times New Roman"/>
                        </a:rPr>
                        <a:t>Esecuzione </a:t>
                      </a:r>
                      <a:r>
                        <a:rPr lang="it-IT" sz="2000" dirty="0">
                          <a:solidFill>
                            <a:srgbClr val="000000"/>
                          </a:solidFill>
                          <a:latin typeface="Times New Roman"/>
                          <a:ea typeface="Times New Roman"/>
                          <a:cs typeface="Times New Roman"/>
                        </a:rPr>
                        <a:t>serena e priva di ansia</a:t>
                      </a:r>
                      <a:r>
                        <a:rPr lang="it-IT" sz="2000" dirty="0" smtClean="0">
                          <a:solidFill>
                            <a:srgbClr val="000000"/>
                          </a:solidFill>
                          <a:latin typeface="Times New Roman"/>
                          <a:ea typeface="Times New Roman"/>
                          <a:cs typeface="Times New Roman"/>
                        </a:rPr>
                        <a:t>.</a:t>
                      </a:r>
                    </a:p>
                    <a:p>
                      <a:pPr>
                        <a:spcAft>
                          <a:spcPts val="0"/>
                        </a:spcAft>
                      </a:pPr>
                      <a:endParaRPr lang="it-IT" sz="2000" dirty="0">
                        <a:latin typeface="Times New Roman"/>
                        <a:ea typeface="Calibri"/>
                        <a:cs typeface="Times New Roman"/>
                      </a:endParaRPr>
                    </a:p>
                  </a:txBody>
                  <a:tcPr marL="68580" marR="68580" marT="0" marB="0" anchor="b"/>
                </a:tc>
                <a:tc>
                  <a:txBody>
                    <a:bodyPr/>
                    <a:lstStyle/>
                    <a:p>
                      <a:pPr>
                        <a:spcAft>
                          <a:spcPts val="0"/>
                        </a:spcAft>
                      </a:pPr>
                      <a:r>
                        <a:rPr lang="it-IT" sz="1600" dirty="0">
                          <a:solidFill>
                            <a:srgbClr val="000000"/>
                          </a:solidFill>
                          <a:latin typeface="Times New Roman"/>
                          <a:ea typeface="Times New Roman"/>
                          <a:cs typeface="Times New Roman"/>
                        </a:rPr>
                        <a:t>La maggior parte degli alunni non mostra </a:t>
                      </a:r>
                      <a:r>
                        <a:rPr lang="it-IT" sz="1600" dirty="0" smtClean="0">
                          <a:solidFill>
                            <a:srgbClr val="000000"/>
                          </a:solidFill>
                          <a:latin typeface="Times New Roman"/>
                          <a:ea typeface="Times New Roman"/>
                          <a:cs typeface="Times New Roman"/>
                        </a:rPr>
                        <a:t>preoccupazione</a:t>
                      </a:r>
                    </a:p>
                    <a:p>
                      <a:pPr>
                        <a:spcAft>
                          <a:spcPts val="0"/>
                        </a:spcAft>
                      </a:pPr>
                      <a:endParaRPr lang="it-IT" sz="1600" dirty="0">
                        <a:latin typeface="Times New Roman"/>
                        <a:ea typeface="Calibri"/>
                        <a:cs typeface="Times New Roman"/>
                      </a:endParaRPr>
                    </a:p>
                  </a:txBody>
                  <a:tcPr marL="68580" marR="68580" marT="0" marB="0" anchor="b"/>
                </a:tc>
              </a:tr>
            </a:tbl>
          </a:graphicData>
        </a:graphic>
      </p:graphicFrame>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ella 1"/>
          <p:cNvGraphicFramePr>
            <a:graphicFrameLocks noGrp="1"/>
          </p:cNvGraphicFramePr>
          <p:nvPr/>
        </p:nvGraphicFramePr>
        <p:xfrm>
          <a:off x="285750" y="675640"/>
          <a:ext cx="8591550" cy="3962400"/>
        </p:xfrm>
        <a:graphic>
          <a:graphicData uri="http://schemas.openxmlformats.org/drawingml/2006/table">
            <a:tbl>
              <a:tblPr firstRow="1" bandRow="1">
                <a:tableStyleId>{073A0DAA-6AF3-43AB-8588-CEC1D06C72B9}</a:tableStyleId>
              </a:tblPr>
              <a:tblGrid>
                <a:gridCol w="2281372"/>
                <a:gridCol w="3067718"/>
                <a:gridCol w="3242460"/>
              </a:tblGrid>
              <a:tr h="0">
                <a:tc>
                  <a:txBody>
                    <a:bodyPr/>
                    <a:lstStyle/>
                    <a:p>
                      <a:pPr algn="ctr"/>
                      <a:endParaRPr lang="it-IT" sz="2000" b="1" dirty="0" smtClean="0">
                        <a:solidFill>
                          <a:schemeClr val="bg1"/>
                        </a:solidFill>
                        <a:latin typeface="Times New Roman"/>
                        <a:ea typeface="Calibri"/>
                        <a:cs typeface="Times New Roman"/>
                      </a:endParaRPr>
                    </a:p>
                    <a:p>
                      <a:pPr algn="ctr"/>
                      <a:r>
                        <a:rPr lang="it-IT" sz="2000" b="1" dirty="0" smtClean="0">
                          <a:solidFill>
                            <a:schemeClr val="bg1"/>
                          </a:solidFill>
                          <a:latin typeface="Times New Roman"/>
                          <a:ea typeface="Calibri"/>
                          <a:cs typeface="Times New Roman"/>
                        </a:rPr>
                        <a:t>AREA</a:t>
                      </a:r>
                    </a:p>
                  </a:txBody>
                  <a:tcPr marL="68580" marR="68580" marT="0" marB="0">
                    <a:solidFill>
                      <a:schemeClr val="accent6">
                        <a:lumMod val="50000"/>
                      </a:schemeClr>
                    </a:solidFill>
                  </a:tcPr>
                </a:tc>
                <a:tc>
                  <a:txBody>
                    <a:bodyPr/>
                    <a:lstStyle/>
                    <a:p>
                      <a:pPr algn="ctr">
                        <a:spcAft>
                          <a:spcPts val="0"/>
                        </a:spcAft>
                      </a:pPr>
                      <a:r>
                        <a:rPr lang="it-IT" sz="2000" b="1">
                          <a:solidFill>
                            <a:schemeClr val="bg1"/>
                          </a:solidFill>
                          <a:latin typeface="Times New Roman"/>
                          <a:ea typeface="Times New Roman"/>
                          <a:cs typeface="Times New Roman"/>
                        </a:rPr>
                        <a:t>PRIORITA’</a:t>
                      </a:r>
                      <a:endParaRPr lang="it-IT" sz="2000">
                        <a:solidFill>
                          <a:schemeClr val="bg1"/>
                        </a:solidFill>
                        <a:latin typeface="Times New Roman"/>
                        <a:ea typeface="Calibri"/>
                        <a:cs typeface="Times New Roman"/>
                      </a:endParaRPr>
                    </a:p>
                  </a:txBody>
                  <a:tcPr marL="68580" marR="68580" marT="0" marB="0" anchor="b">
                    <a:solidFill>
                      <a:schemeClr val="accent6">
                        <a:lumMod val="50000"/>
                      </a:schemeClr>
                    </a:solidFill>
                  </a:tcPr>
                </a:tc>
                <a:tc>
                  <a:txBody>
                    <a:bodyPr/>
                    <a:lstStyle/>
                    <a:p>
                      <a:pPr algn="ctr">
                        <a:spcAft>
                          <a:spcPts val="0"/>
                        </a:spcAft>
                      </a:pPr>
                      <a:r>
                        <a:rPr lang="it-IT" sz="2000" b="1" dirty="0">
                          <a:solidFill>
                            <a:schemeClr val="bg1"/>
                          </a:solidFill>
                          <a:latin typeface="Times New Roman"/>
                          <a:ea typeface="Times New Roman"/>
                          <a:cs typeface="Times New Roman"/>
                        </a:rPr>
                        <a:t>TRAGUARDO</a:t>
                      </a:r>
                      <a:endParaRPr lang="it-IT" sz="2000" dirty="0">
                        <a:solidFill>
                          <a:schemeClr val="bg1"/>
                        </a:solidFill>
                        <a:latin typeface="Times New Roman"/>
                        <a:ea typeface="Calibri"/>
                        <a:cs typeface="Times New Roman"/>
                      </a:endParaRPr>
                    </a:p>
                  </a:txBody>
                  <a:tcPr marL="68580" marR="68580" marT="0" marB="0" anchor="b">
                    <a:solidFill>
                      <a:schemeClr val="accent6">
                        <a:lumMod val="50000"/>
                      </a:schemeClr>
                    </a:solidFill>
                  </a:tcPr>
                </a:tc>
              </a:tr>
              <a:tr h="370840">
                <a:tc rowSpan="3">
                  <a:txBody>
                    <a:bodyPr/>
                    <a:lstStyle/>
                    <a:p>
                      <a:endParaRPr lang="it-IT" sz="2000" dirty="0" smtClean="0">
                        <a:latin typeface="Times New Roman"/>
                        <a:ea typeface="Calibri"/>
                        <a:cs typeface="Times New Roman"/>
                      </a:endParaRPr>
                    </a:p>
                    <a:p>
                      <a:endParaRPr lang="it-IT" sz="2000" dirty="0" smtClean="0">
                        <a:latin typeface="Times New Roman"/>
                        <a:ea typeface="Calibri"/>
                        <a:cs typeface="Times New Roman"/>
                      </a:endParaRPr>
                    </a:p>
                    <a:p>
                      <a:endParaRPr lang="it-IT" sz="2000" dirty="0" smtClean="0">
                        <a:latin typeface="Times New Roman"/>
                        <a:ea typeface="Calibri"/>
                        <a:cs typeface="Times New Roman"/>
                      </a:endParaRPr>
                    </a:p>
                    <a:p>
                      <a:endParaRPr lang="it-IT" sz="2000" dirty="0" smtClean="0">
                        <a:latin typeface="Times New Roman"/>
                        <a:ea typeface="Calibri"/>
                        <a:cs typeface="Times New Roman"/>
                      </a:endParaRPr>
                    </a:p>
                    <a:p>
                      <a:r>
                        <a:rPr lang="it-IT" sz="2000" dirty="0" smtClean="0">
                          <a:latin typeface="Times New Roman"/>
                          <a:ea typeface="Calibri"/>
                          <a:cs typeface="Times New Roman"/>
                        </a:rPr>
                        <a:t>COMPETENZE </a:t>
                      </a:r>
                      <a:r>
                        <a:rPr lang="it-IT" sz="2000" dirty="0">
                          <a:latin typeface="Times New Roman"/>
                          <a:ea typeface="Calibri"/>
                          <a:cs typeface="Times New Roman"/>
                        </a:rPr>
                        <a:t>CHIAVE </a:t>
                      </a:r>
                      <a:r>
                        <a:rPr lang="it-IT" sz="2000" dirty="0" err="1">
                          <a:latin typeface="Times New Roman"/>
                          <a:ea typeface="Calibri"/>
                          <a:cs typeface="Times New Roman"/>
                        </a:rPr>
                        <a:t>DI</a:t>
                      </a:r>
                      <a:r>
                        <a:rPr lang="it-IT" sz="2000" dirty="0">
                          <a:latin typeface="Times New Roman"/>
                          <a:ea typeface="Calibri"/>
                          <a:cs typeface="Times New Roman"/>
                        </a:rPr>
                        <a:t> CITTADINANZA</a:t>
                      </a:r>
                    </a:p>
                  </a:txBody>
                  <a:tcPr marL="68580" marR="68580" marT="0" marB="0"/>
                </a:tc>
                <a:tc>
                  <a:txBody>
                    <a:bodyPr/>
                    <a:lstStyle/>
                    <a:p>
                      <a:pPr>
                        <a:spcAft>
                          <a:spcPts val="0"/>
                        </a:spcAft>
                      </a:pPr>
                      <a:r>
                        <a:rPr lang="it-IT" sz="2000" dirty="0">
                          <a:solidFill>
                            <a:srgbClr val="000000"/>
                          </a:solidFill>
                          <a:latin typeface="Times New Roman"/>
                          <a:ea typeface="Times New Roman"/>
                          <a:cs typeface="Times New Roman"/>
                        </a:rPr>
                        <a:t>Tutti gli obiettivi vengono </a:t>
                      </a:r>
                      <a:r>
                        <a:rPr lang="it-IT" sz="2000" dirty="0" smtClean="0">
                          <a:solidFill>
                            <a:srgbClr val="000000"/>
                          </a:solidFill>
                          <a:latin typeface="Times New Roman"/>
                          <a:ea typeface="Times New Roman"/>
                          <a:cs typeface="Times New Roman"/>
                        </a:rPr>
                        <a:t>raggiunti</a:t>
                      </a:r>
                    </a:p>
                    <a:p>
                      <a:pPr>
                        <a:spcAft>
                          <a:spcPts val="0"/>
                        </a:spcAft>
                      </a:pPr>
                      <a:endParaRPr lang="it-IT" sz="2000" dirty="0">
                        <a:latin typeface="Times New Roman"/>
                        <a:ea typeface="Calibri"/>
                        <a:cs typeface="Times New Roman"/>
                      </a:endParaRPr>
                    </a:p>
                  </a:txBody>
                  <a:tcPr marL="68580" marR="68580" marT="0" marB="0" anchor="b"/>
                </a:tc>
                <a:tc>
                  <a:txBody>
                    <a:bodyPr/>
                    <a:lstStyle/>
                    <a:p>
                      <a:pPr>
                        <a:spcAft>
                          <a:spcPts val="0"/>
                        </a:spcAft>
                      </a:pPr>
                      <a:endParaRPr lang="it-IT" sz="1600" dirty="0">
                        <a:solidFill>
                          <a:srgbClr val="000000"/>
                        </a:solidFill>
                        <a:latin typeface="Times New Roman"/>
                        <a:ea typeface="Times New Roman"/>
                        <a:cs typeface="Times New Roman"/>
                      </a:endParaRPr>
                    </a:p>
                  </a:txBody>
                  <a:tcPr marL="68580" marR="68580" marT="0" marB="0" anchor="b"/>
                </a:tc>
              </a:tr>
              <a:tr h="370840">
                <a:tc vMerge="1">
                  <a:txBody>
                    <a:bodyPr/>
                    <a:lstStyle/>
                    <a:p>
                      <a:endParaRPr lang="it-IT"/>
                    </a:p>
                  </a:txBody>
                  <a:tcPr/>
                </a:tc>
                <a:tc>
                  <a:txBody>
                    <a:bodyPr/>
                    <a:lstStyle/>
                    <a:p>
                      <a:pPr>
                        <a:spcAft>
                          <a:spcPts val="0"/>
                        </a:spcAft>
                      </a:pPr>
                      <a:endParaRPr lang="it-IT" sz="2000" dirty="0" smtClean="0">
                        <a:solidFill>
                          <a:srgbClr val="000000"/>
                        </a:solidFill>
                        <a:latin typeface="Times New Roman"/>
                        <a:ea typeface="Times New Roman"/>
                        <a:cs typeface="Times New Roman"/>
                      </a:endParaRPr>
                    </a:p>
                    <a:p>
                      <a:pPr>
                        <a:spcAft>
                          <a:spcPts val="0"/>
                        </a:spcAft>
                      </a:pPr>
                      <a:r>
                        <a:rPr lang="it-IT" sz="2000" dirty="0" smtClean="0">
                          <a:solidFill>
                            <a:srgbClr val="000000"/>
                          </a:solidFill>
                          <a:latin typeface="Times New Roman"/>
                          <a:ea typeface="Times New Roman"/>
                          <a:cs typeface="Times New Roman"/>
                        </a:rPr>
                        <a:t>Favorire </a:t>
                      </a:r>
                      <a:r>
                        <a:rPr lang="it-IT" sz="2000" dirty="0">
                          <a:solidFill>
                            <a:srgbClr val="000000"/>
                          </a:solidFill>
                          <a:latin typeface="Times New Roman"/>
                          <a:ea typeface="Times New Roman"/>
                          <a:cs typeface="Times New Roman"/>
                        </a:rPr>
                        <a:t>la relazionalità positiva e l’assunzione di </a:t>
                      </a:r>
                      <a:r>
                        <a:rPr lang="it-IT" sz="2000" dirty="0" smtClean="0">
                          <a:solidFill>
                            <a:srgbClr val="000000"/>
                          </a:solidFill>
                          <a:latin typeface="Times New Roman"/>
                          <a:ea typeface="Times New Roman"/>
                          <a:cs typeface="Times New Roman"/>
                        </a:rPr>
                        <a:t>responsabilità</a:t>
                      </a:r>
                    </a:p>
                    <a:p>
                      <a:pPr>
                        <a:spcAft>
                          <a:spcPts val="0"/>
                        </a:spcAft>
                      </a:pPr>
                      <a:endParaRPr lang="it-IT" sz="2000" dirty="0">
                        <a:latin typeface="Times New Roman"/>
                        <a:ea typeface="Calibri"/>
                        <a:cs typeface="Times New Roman"/>
                      </a:endParaRPr>
                    </a:p>
                  </a:txBody>
                  <a:tcPr marL="68580" marR="68580" marT="0" marB="0" anchor="b"/>
                </a:tc>
                <a:tc>
                  <a:txBody>
                    <a:bodyPr/>
                    <a:lstStyle/>
                    <a:p>
                      <a:pPr>
                        <a:spcAft>
                          <a:spcPts val="0"/>
                        </a:spcAft>
                      </a:pPr>
                      <a:r>
                        <a:rPr lang="it-IT" sz="1600" dirty="0">
                          <a:solidFill>
                            <a:srgbClr val="000000"/>
                          </a:solidFill>
                          <a:latin typeface="Times New Roman"/>
                          <a:ea typeface="Times New Roman"/>
                          <a:cs typeface="Times New Roman"/>
                        </a:rPr>
                        <a:t>Incrementare del 10% la relazionalità  tra le varie scuole dell’Istituto, con attività e progetti comuni(Accoglienza, Natale, fine anno, concorsi</a:t>
                      </a:r>
                      <a:r>
                        <a:rPr lang="it-IT" sz="1600" dirty="0" smtClean="0">
                          <a:solidFill>
                            <a:srgbClr val="000000"/>
                          </a:solidFill>
                          <a:latin typeface="Times New Roman"/>
                          <a:ea typeface="Times New Roman"/>
                          <a:cs typeface="Times New Roman"/>
                        </a:rPr>
                        <a:t>)</a:t>
                      </a:r>
                    </a:p>
                    <a:p>
                      <a:pPr>
                        <a:spcAft>
                          <a:spcPts val="0"/>
                        </a:spcAft>
                      </a:pPr>
                      <a:endParaRPr lang="it-IT" sz="1600" dirty="0">
                        <a:latin typeface="Times New Roman"/>
                        <a:ea typeface="Calibri"/>
                        <a:cs typeface="Times New Roman"/>
                      </a:endParaRPr>
                    </a:p>
                  </a:txBody>
                  <a:tcPr marL="68580" marR="68580" marT="0" marB="0" anchor="b"/>
                </a:tc>
              </a:tr>
              <a:tr h="370840">
                <a:tc vMerge="1">
                  <a:txBody>
                    <a:bodyPr/>
                    <a:lstStyle/>
                    <a:p>
                      <a:endParaRPr lang="it-IT"/>
                    </a:p>
                  </a:txBody>
                  <a:tcPr/>
                </a:tc>
                <a:tc>
                  <a:txBody>
                    <a:bodyPr/>
                    <a:lstStyle/>
                    <a:p>
                      <a:pPr>
                        <a:spcAft>
                          <a:spcPts val="0"/>
                        </a:spcAft>
                      </a:pPr>
                      <a:endParaRPr lang="it-IT" sz="2000" dirty="0" smtClean="0">
                        <a:solidFill>
                          <a:srgbClr val="000000"/>
                        </a:solidFill>
                        <a:latin typeface="Times New Roman"/>
                        <a:ea typeface="Times New Roman"/>
                        <a:cs typeface="Times New Roman"/>
                      </a:endParaRPr>
                    </a:p>
                    <a:p>
                      <a:pPr>
                        <a:spcAft>
                          <a:spcPts val="0"/>
                        </a:spcAft>
                      </a:pPr>
                      <a:r>
                        <a:rPr lang="it-IT" sz="2000" dirty="0" smtClean="0">
                          <a:solidFill>
                            <a:srgbClr val="000000"/>
                          </a:solidFill>
                          <a:latin typeface="Times New Roman"/>
                          <a:ea typeface="Times New Roman"/>
                          <a:cs typeface="Times New Roman"/>
                        </a:rPr>
                        <a:t>Supportare </a:t>
                      </a:r>
                      <a:r>
                        <a:rPr lang="it-IT" sz="2000" dirty="0">
                          <a:solidFill>
                            <a:srgbClr val="000000"/>
                          </a:solidFill>
                          <a:latin typeface="Times New Roman"/>
                          <a:ea typeface="Times New Roman"/>
                          <a:cs typeface="Times New Roman"/>
                        </a:rPr>
                        <a:t>i </a:t>
                      </a:r>
                      <a:r>
                        <a:rPr lang="it-IT" sz="2000" dirty="0" smtClean="0">
                          <a:solidFill>
                            <a:srgbClr val="000000"/>
                          </a:solidFill>
                          <a:latin typeface="Times New Roman"/>
                          <a:ea typeface="Times New Roman"/>
                          <a:cs typeface="Times New Roman"/>
                        </a:rPr>
                        <a:t>deboli</a:t>
                      </a:r>
                    </a:p>
                    <a:p>
                      <a:pPr>
                        <a:spcAft>
                          <a:spcPts val="0"/>
                        </a:spcAft>
                      </a:pPr>
                      <a:endParaRPr lang="it-IT" sz="2000" dirty="0">
                        <a:latin typeface="Times New Roman"/>
                        <a:ea typeface="Calibri"/>
                        <a:cs typeface="Times New Roman"/>
                      </a:endParaRPr>
                    </a:p>
                  </a:txBody>
                  <a:tcPr marL="68580" marR="68580" marT="0" marB="0" anchor="b"/>
                </a:tc>
                <a:tc>
                  <a:txBody>
                    <a:bodyPr/>
                    <a:lstStyle/>
                    <a:p>
                      <a:pPr>
                        <a:spcAft>
                          <a:spcPts val="0"/>
                        </a:spcAft>
                      </a:pPr>
                      <a:r>
                        <a:rPr lang="it-IT" sz="1600" dirty="0">
                          <a:solidFill>
                            <a:srgbClr val="000000"/>
                          </a:solidFill>
                          <a:latin typeface="Times New Roman"/>
                          <a:ea typeface="Times New Roman"/>
                          <a:cs typeface="Times New Roman"/>
                        </a:rPr>
                        <a:t>Utilizzare al meglio le risorse a </a:t>
                      </a:r>
                      <a:r>
                        <a:rPr lang="it-IT" sz="1600" dirty="0" smtClean="0">
                          <a:solidFill>
                            <a:srgbClr val="000000"/>
                          </a:solidFill>
                          <a:latin typeface="Times New Roman"/>
                          <a:ea typeface="Times New Roman"/>
                          <a:cs typeface="Times New Roman"/>
                        </a:rPr>
                        <a:t>disposizione</a:t>
                      </a:r>
                    </a:p>
                    <a:p>
                      <a:pPr>
                        <a:spcAft>
                          <a:spcPts val="0"/>
                        </a:spcAft>
                      </a:pPr>
                      <a:endParaRPr lang="it-IT" sz="1600" dirty="0">
                        <a:latin typeface="Times New Roman"/>
                        <a:ea typeface="Calibri"/>
                        <a:cs typeface="Times New Roman"/>
                      </a:endParaRPr>
                    </a:p>
                  </a:txBody>
                  <a:tcPr marL="68580" marR="68580" marT="0" marB="0" anchor="b"/>
                </a:tc>
              </a:tr>
            </a:tbl>
          </a:graphicData>
        </a:graphic>
      </p:graphicFrame>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ella 1"/>
          <p:cNvGraphicFramePr>
            <a:graphicFrameLocks noGrp="1"/>
          </p:cNvGraphicFramePr>
          <p:nvPr/>
        </p:nvGraphicFramePr>
        <p:xfrm>
          <a:off x="276225" y="504824"/>
          <a:ext cx="8553449" cy="4176408"/>
        </p:xfrm>
        <a:graphic>
          <a:graphicData uri="http://schemas.openxmlformats.org/drawingml/2006/table">
            <a:tbl>
              <a:tblPr firstRow="1" bandRow="1">
                <a:tableStyleId>{073A0DAA-6AF3-43AB-8588-CEC1D06C72B9}</a:tableStyleId>
              </a:tblPr>
              <a:tblGrid>
                <a:gridCol w="1790700"/>
                <a:gridCol w="3181705"/>
                <a:gridCol w="3581044"/>
              </a:tblGrid>
              <a:tr h="462064">
                <a:tc>
                  <a:txBody>
                    <a:bodyPr/>
                    <a:lstStyle/>
                    <a:p>
                      <a:pPr algn="ctr"/>
                      <a:endParaRPr lang="it-IT" sz="2000" b="1" dirty="0" smtClean="0">
                        <a:solidFill>
                          <a:schemeClr val="bg1"/>
                        </a:solidFill>
                        <a:latin typeface="Times New Roman"/>
                        <a:ea typeface="Calibri"/>
                        <a:cs typeface="Times New Roman"/>
                      </a:endParaRPr>
                    </a:p>
                    <a:p>
                      <a:pPr algn="ctr"/>
                      <a:r>
                        <a:rPr lang="it-IT" sz="2000" b="1" dirty="0" smtClean="0">
                          <a:solidFill>
                            <a:schemeClr val="bg1"/>
                          </a:solidFill>
                          <a:latin typeface="Times New Roman"/>
                          <a:ea typeface="Calibri"/>
                          <a:cs typeface="Times New Roman"/>
                        </a:rPr>
                        <a:t>AREA</a:t>
                      </a:r>
                    </a:p>
                  </a:txBody>
                  <a:tcPr marL="68580" marR="68580" marT="0" marB="0">
                    <a:solidFill>
                      <a:schemeClr val="accent3">
                        <a:lumMod val="50000"/>
                      </a:schemeClr>
                    </a:solidFill>
                  </a:tcPr>
                </a:tc>
                <a:tc>
                  <a:txBody>
                    <a:bodyPr/>
                    <a:lstStyle/>
                    <a:p>
                      <a:pPr algn="ctr">
                        <a:spcAft>
                          <a:spcPts val="0"/>
                        </a:spcAft>
                      </a:pPr>
                      <a:r>
                        <a:rPr lang="it-IT" sz="2000" b="1">
                          <a:solidFill>
                            <a:schemeClr val="bg1"/>
                          </a:solidFill>
                          <a:latin typeface="Times New Roman"/>
                          <a:ea typeface="Times New Roman"/>
                          <a:cs typeface="Times New Roman"/>
                        </a:rPr>
                        <a:t>PRIORITA’</a:t>
                      </a:r>
                      <a:endParaRPr lang="it-IT" sz="2000">
                        <a:solidFill>
                          <a:schemeClr val="bg1"/>
                        </a:solidFill>
                        <a:latin typeface="Times New Roman"/>
                        <a:ea typeface="Calibri"/>
                        <a:cs typeface="Times New Roman"/>
                      </a:endParaRPr>
                    </a:p>
                  </a:txBody>
                  <a:tcPr marL="68580" marR="68580" marT="0" marB="0" anchor="b">
                    <a:solidFill>
                      <a:schemeClr val="accent3">
                        <a:lumMod val="50000"/>
                      </a:schemeClr>
                    </a:solidFill>
                  </a:tcPr>
                </a:tc>
                <a:tc>
                  <a:txBody>
                    <a:bodyPr/>
                    <a:lstStyle/>
                    <a:p>
                      <a:pPr algn="ctr">
                        <a:spcAft>
                          <a:spcPts val="0"/>
                        </a:spcAft>
                      </a:pPr>
                      <a:r>
                        <a:rPr lang="it-IT" sz="2000" b="1" dirty="0">
                          <a:solidFill>
                            <a:schemeClr val="bg1"/>
                          </a:solidFill>
                          <a:latin typeface="Times New Roman"/>
                          <a:ea typeface="Times New Roman"/>
                          <a:cs typeface="Times New Roman"/>
                        </a:rPr>
                        <a:t>TRAGUARDO</a:t>
                      </a:r>
                      <a:endParaRPr lang="it-IT" sz="2000" dirty="0">
                        <a:solidFill>
                          <a:schemeClr val="bg1"/>
                        </a:solidFill>
                        <a:latin typeface="Times New Roman"/>
                        <a:ea typeface="Calibri"/>
                        <a:cs typeface="Times New Roman"/>
                      </a:endParaRPr>
                    </a:p>
                  </a:txBody>
                  <a:tcPr marL="68580" marR="68580" marT="0" marB="0" anchor="b">
                    <a:solidFill>
                      <a:schemeClr val="accent3">
                        <a:lumMod val="50000"/>
                      </a:schemeClr>
                    </a:solidFill>
                  </a:tcPr>
                </a:tc>
              </a:tr>
              <a:tr h="562178">
                <a:tc rowSpan="3">
                  <a:txBody>
                    <a:bodyPr/>
                    <a:lstStyle/>
                    <a:p>
                      <a:endParaRPr lang="it-IT" sz="2000" dirty="0" smtClean="0">
                        <a:latin typeface="Times New Roman"/>
                        <a:ea typeface="Calibri"/>
                        <a:cs typeface="Times New Roman"/>
                      </a:endParaRPr>
                    </a:p>
                    <a:p>
                      <a:endParaRPr lang="it-IT" sz="2000" dirty="0" smtClean="0">
                        <a:latin typeface="Times New Roman"/>
                        <a:ea typeface="Calibri"/>
                        <a:cs typeface="Times New Roman"/>
                      </a:endParaRPr>
                    </a:p>
                    <a:p>
                      <a:endParaRPr lang="it-IT" sz="2000" dirty="0" smtClean="0">
                        <a:latin typeface="Times New Roman"/>
                        <a:ea typeface="Calibri"/>
                        <a:cs typeface="Times New Roman"/>
                      </a:endParaRPr>
                    </a:p>
                    <a:p>
                      <a:endParaRPr lang="it-IT" sz="2000" dirty="0" smtClean="0">
                        <a:latin typeface="Times New Roman"/>
                        <a:ea typeface="Calibri"/>
                        <a:cs typeface="Times New Roman"/>
                      </a:endParaRPr>
                    </a:p>
                    <a:p>
                      <a:r>
                        <a:rPr lang="it-IT" sz="2000" dirty="0" smtClean="0">
                          <a:latin typeface="Times New Roman"/>
                          <a:ea typeface="Calibri"/>
                          <a:cs typeface="Times New Roman"/>
                        </a:rPr>
                        <a:t>RISULTATI </a:t>
                      </a:r>
                      <a:r>
                        <a:rPr lang="it-IT" sz="2000" dirty="0">
                          <a:latin typeface="Times New Roman"/>
                          <a:ea typeface="Calibri"/>
                          <a:cs typeface="Times New Roman"/>
                        </a:rPr>
                        <a:t>A DISTANZA</a:t>
                      </a:r>
                    </a:p>
                  </a:txBody>
                  <a:tcPr marL="68580" marR="68580" marT="0" marB="0"/>
                </a:tc>
                <a:tc>
                  <a:txBody>
                    <a:bodyPr/>
                    <a:lstStyle/>
                    <a:p>
                      <a:pPr>
                        <a:spcAft>
                          <a:spcPts val="0"/>
                        </a:spcAft>
                      </a:pPr>
                      <a:r>
                        <a:rPr lang="it-IT" sz="2000" dirty="0" smtClean="0">
                          <a:solidFill>
                            <a:srgbClr val="000000"/>
                          </a:solidFill>
                          <a:latin typeface="Times New Roman"/>
                          <a:ea typeface="Times New Roman"/>
                          <a:cs typeface="Times New Roman"/>
                        </a:rPr>
                        <a:t>Ottimi</a:t>
                      </a:r>
                    </a:p>
                    <a:p>
                      <a:pPr>
                        <a:spcAft>
                          <a:spcPts val="0"/>
                        </a:spcAft>
                      </a:pPr>
                      <a:endParaRPr lang="it-IT" sz="2000" dirty="0">
                        <a:latin typeface="Times New Roman"/>
                        <a:ea typeface="Calibri"/>
                        <a:cs typeface="Times New Roman"/>
                      </a:endParaRPr>
                    </a:p>
                  </a:txBody>
                  <a:tcPr marL="68580" marR="68580" marT="0" marB="0" anchor="b"/>
                </a:tc>
                <a:tc>
                  <a:txBody>
                    <a:bodyPr/>
                    <a:lstStyle/>
                    <a:p>
                      <a:pPr>
                        <a:spcAft>
                          <a:spcPts val="0"/>
                        </a:spcAft>
                      </a:pPr>
                      <a:r>
                        <a:rPr lang="it-IT" sz="1600" dirty="0" smtClean="0">
                          <a:solidFill>
                            <a:srgbClr val="000000"/>
                          </a:solidFill>
                          <a:latin typeface="Times New Roman"/>
                          <a:ea typeface="Times New Roman"/>
                          <a:cs typeface="Times New Roman"/>
                        </a:rPr>
                        <a:t>Ottimi</a:t>
                      </a:r>
                    </a:p>
                    <a:p>
                      <a:pPr>
                        <a:spcAft>
                          <a:spcPts val="0"/>
                        </a:spcAft>
                      </a:pPr>
                      <a:endParaRPr lang="it-IT" sz="1600" dirty="0">
                        <a:latin typeface="Times New Roman"/>
                        <a:ea typeface="Calibri"/>
                        <a:cs typeface="Times New Roman"/>
                      </a:endParaRPr>
                    </a:p>
                  </a:txBody>
                  <a:tcPr marL="68580" marR="68580" marT="0" marB="0" anchor="b"/>
                </a:tc>
              </a:tr>
              <a:tr h="1478604">
                <a:tc vMerge="1">
                  <a:txBody>
                    <a:bodyPr/>
                    <a:lstStyle/>
                    <a:p>
                      <a:endParaRPr lang="it-IT"/>
                    </a:p>
                  </a:txBody>
                  <a:tcPr/>
                </a:tc>
                <a:tc>
                  <a:txBody>
                    <a:bodyPr/>
                    <a:lstStyle/>
                    <a:p>
                      <a:pPr>
                        <a:spcAft>
                          <a:spcPts val="0"/>
                        </a:spcAft>
                      </a:pPr>
                      <a:r>
                        <a:rPr lang="it-IT" sz="2000" dirty="0">
                          <a:solidFill>
                            <a:srgbClr val="000000"/>
                          </a:solidFill>
                          <a:latin typeface="Times New Roman"/>
                          <a:ea typeface="Times New Roman"/>
                          <a:cs typeface="Times New Roman"/>
                        </a:rPr>
                        <a:t>Che siano cittadini </a:t>
                      </a:r>
                      <a:r>
                        <a:rPr lang="it-IT" sz="2000" dirty="0" smtClean="0">
                          <a:solidFill>
                            <a:srgbClr val="000000"/>
                          </a:solidFill>
                          <a:latin typeface="Times New Roman"/>
                          <a:ea typeface="Times New Roman"/>
                          <a:cs typeface="Times New Roman"/>
                        </a:rPr>
                        <a:t>responsabili</a:t>
                      </a:r>
                    </a:p>
                    <a:p>
                      <a:pPr>
                        <a:spcAft>
                          <a:spcPts val="0"/>
                        </a:spcAft>
                      </a:pPr>
                      <a:endParaRPr lang="it-IT" sz="2000" dirty="0" smtClean="0">
                        <a:solidFill>
                          <a:srgbClr val="000000"/>
                        </a:solidFill>
                        <a:latin typeface="Times New Roman"/>
                        <a:ea typeface="Calibri"/>
                        <a:cs typeface="Times New Roman"/>
                      </a:endParaRPr>
                    </a:p>
                    <a:p>
                      <a:pPr>
                        <a:spcAft>
                          <a:spcPts val="0"/>
                        </a:spcAft>
                      </a:pPr>
                      <a:endParaRPr lang="it-IT" sz="2000" dirty="0">
                        <a:latin typeface="Times New Roman"/>
                        <a:ea typeface="Calibri"/>
                        <a:cs typeface="Times New Roman"/>
                      </a:endParaRPr>
                    </a:p>
                  </a:txBody>
                  <a:tcPr marL="68580" marR="68580" marT="0" marB="0" anchor="b"/>
                </a:tc>
                <a:tc>
                  <a:txBody>
                    <a:bodyPr/>
                    <a:lstStyle/>
                    <a:p>
                      <a:pPr>
                        <a:spcAft>
                          <a:spcPts val="0"/>
                        </a:spcAft>
                      </a:pPr>
                      <a:r>
                        <a:rPr lang="it-IT" sz="1600" dirty="0">
                          <a:solidFill>
                            <a:srgbClr val="000000"/>
                          </a:solidFill>
                          <a:latin typeface="Times New Roman"/>
                          <a:ea typeface="Times New Roman"/>
                          <a:cs typeface="Times New Roman"/>
                        </a:rPr>
                        <a:t>Che apprezzino la bellezza e i beni del territorio, si sentano orgogliosi di appartenerci per poter curarlo e </a:t>
                      </a:r>
                      <a:r>
                        <a:rPr lang="it-IT" sz="1600" dirty="0" smtClean="0">
                          <a:solidFill>
                            <a:srgbClr val="000000"/>
                          </a:solidFill>
                          <a:latin typeface="Times New Roman"/>
                          <a:ea typeface="Times New Roman"/>
                          <a:cs typeface="Times New Roman"/>
                        </a:rPr>
                        <a:t>proteggerlo</a:t>
                      </a:r>
                    </a:p>
                    <a:p>
                      <a:pPr>
                        <a:spcAft>
                          <a:spcPts val="0"/>
                        </a:spcAft>
                      </a:pPr>
                      <a:endParaRPr lang="it-IT" sz="1600" dirty="0">
                        <a:latin typeface="Times New Roman"/>
                        <a:ea typeface="Calibri"/>
                        <a:cs typeface="Times New Roman"/>
                      </a:endParaRPr>
                    </a:p>
                  </a:txBody>
                  <a:tcPr marL="68580" marR="68580" marT="0" marB="0" anchor="b"/>
                </a:tc>
              </a:tr>
              <a:tr h="1478604">
                <a:tc vMerge="1">
                  <a:txBody>
                    <a:bodyPr/>
                    <a:lstStyle/>
                    <a:p>
                      <a:endParaRPr lang="it-IT"/>
                    </a:p>
                  </a:txBody>
                  <a:tcPr/>
                </a:tc>
                <a:tc>
                  <a:txBody>
                    <a:bodyPr/>
                    <a:lstStyle/>
                    <a:p>
                      <a:pPr>
                        <a:spcAft>
                          <a:spcPts val="0"/>
                        </a:spcAft>
                      </a:pPr>
                      <a:r>
                        <a:rPr lang="it-IT" sz="2000" dirty="0">
                          <a:solidFill>
                            <a:srgbClr val="000000"/>
                          </a:solidFill>
                          <a:latin typeface="Times New Roman"/>
                          <a:ea typeface="Times New Roman"/>
                          <a:cs typeface="Times New Roman"/>
                        </a:rPr>
                        <a:t>Migliorare la qualità </a:t>
                      </a:r>
                      <a:r>
                        <a:rPr lang="it-IT" sz="2000" dirty="0" smtClean="0">
                          <a:solidFill>
                            <a:srgbClr val="000000"/>
                          </a:solidFill>
                          <a:latin typeface="Times New Roman"/>
                          <a:ea typeface="Times New Roman"/>
                          <a:cs typeface="Times New Roman"/>
                        </a:rPr>
                        <a:t>d'aula</a:t>
                      </a:r>
                    </a:p>
                    <a:p>
                      <a:pPr>
                        <a:spcAft>
                          <a:spcPts val="0"/>
                        </a:spcAft>
                      </a:pPr>
                      <a:endParaRPr lang="it-IT" sz="2000" dirty="0" smtClean="0">
                        <a:solidFill>
                          <a:srgbClr val="000000"/>
                        </a:solidFill>
                        <a:latin typeface="Times New Roman"/>
                        <a:ea typeface="Calibri"/>
                        <a:cs typeface="Times New Roman"/>
                      </a:endParaRPr>
                    </a:p>
                    <a:p>
                      <a:pPr>
                        <a:spcAft>
                          <a:spcPts val="0"/>
                        </a:spcAft>
                      </a:pPr>
                      <a:endParaRPr lang="it-IT" sz="2000" dirty="0">
                        <a:latin typeface="Times New Roman"/>
                        <a:ea typeface="Calibri"/>
                        <a:cs typeface="Times New Roman"/>
                      </a:endParaRPr>
                    </a:p>
                  </a:txBody>
                  <a:tcPr marL="68580" marR="68580" marT="0" marB="0" anchor="b"/>
                </a:tc>
                <a:tc>
                  <a:txBody>
                    <a:bodyPr/>
                    <a:lstStyle/>
                    <a:p>
                      <a:pPr>
                        <a:spcAft>
                          <a:spcPts val="0"/>
                        </a:spcAft>
                      </a:pPr>
                      <a:r>
                        <a:rPr lang="it-IT" sz="1600" dirty="0" smtClean="0">
                          <a:solidFill>
                            <a:srgbClr val="000000"/>
                          </a:solidFill>
                          <a:latin typeface="Times New Roman"/>
                          <a:ea typeface="Times New Roman"/>
                          <a:cs typeface="Times New Roman"/>
                        </a:rPr>
                        <a:t>Formazione </a:t>
                      </a:r>
                      <a:r>
                        <a:rPr lang="it-IT" sz="1600" dirty="0">
                          <a:solidFill>
                            <a:srgbClr val="000000"/>
                          </a:solidFill>
                          <a:latin typeface="Times New Roman"/>
                          <a:ea typeface="Times New Roman"/>
                          <a:cs typeface="Times New Roman"/>
                        </a:rPr>
                        <a:t>dei docenti in merito: TIC a supporto della didattica; metodologie innovative; progettazione per competenze; </a:t>
                      </a:r>
                      <a:r>
                        <a:rPr lang="it-IT" sz="1600" dirty="0" err="1">
                          <a:solidFill>
                            <a:srgbClr val="000000"/>
                          </a:solidFill>
                          <a:latin typeface="Times New Roman"/>
                          <a:ea typeface="Times New Roman"/>
                          <a:cs typeface="Times New Roman"/>
                        </a:rPr>
                        <a:t>competenze</a:t>
                      </a:r>
                      <a:r>
                        <a:rPr lang="it-IT" sz="1600" dirty="0">
                          <a:solidFill>
                            <a:srgbClr val="000000"/>
                          </a:solidFill>
                          <a:latin typeface="Times New Roman"/>
                          <a:ea typeface="Times New Roman"/>
                          <a:cs typeface="Times New Roman"/>
                        </a:rPr>
                        <a:t> </a:t>
                      </a:r>
                      <a:r>
                        <a:rPr lang="it-IT" sz="1600" dirty="0" smtClean="0">
                          <a:solidFill>
                            <a:srgbClr val="000000"/>
                          </a:solidFill>
                          <a:latin typeface="Times New Roman"/>
                          <a:ea typeface="Times New Roman"/>
                          <a:cs typeface="Times New Roman"/>
                        </a:rPr>
                        <a:t>professionali</a:t>
                      </a:r>
                    </a:p>
                    <a:p>
                      <a:pPr>
                        <a:spcAft>
                          <a:spcPts val="0"/>
                        </a:spcAft>
                      </a:pPr>
                      <a:endParaRPr lang="it-IT" sz="1600" dirty="0">
                        <a:latin typeface="Times New Roman"/>
                        <a:ea typeface="Calibri"/>
                        <a:cs typeface="Times New Roman"/>
                      </a:endParaRPr>
                    </a:p>
                  </a:txBody>
                  <a:tcPr marL="68580" marR="68580" marT="0" marB="0" anchor="b"/>
                </a:tc>
              </a:tr>
            </a:tbl>
          </a:graphicData>
        </a:graphic>
      </p:graphicFrame>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asellaDiTesto 5"/>
          <p:cNvSpPr txBox="1"/>
          <p:nvPr/>
        </p:nvSpPr>
        <p:spPr>
          <a:xfrm>
            <a:off x="358872" y="586320"/>
            <a:ext cx="8292973" cy="4154984"/>
          </a:xfrm>
          <a:prstGeom prst="rect">
            <a:avLst/>
          </a:prstGeom>
          <a:noFill/>
        </p:spPr>
        <p:txBody>
          <a:bodyPr wrap="square" rtlCol="0">
            <a:spAutoFit/>
          </a:bodyPr>
          <a:lstStyle/>
          <a:p>
            <a:pPr>
              <a:spcBef>
                <a:spcPts val="400"/>
              </a:spcBef>
              <a:spcAft>
                <a:spcPts val="400"/>
              </a:spcAft>
            </a:pPr>
            <a:r>
              <a:rPr lang="it-IT" sz="1600" b="1" i="1" dirty="0">
                <a:ea typeface="Times New Roman" pitchFamily="18" charset="0"/>
              </a:rPr>
              <a:t>La valutazione dell’attività dei dirigenti scolastici è </a:t>
            </a:r>
            <a:r>
              <a:rPr lang="it-IT" sz="1600" b="1" i="1" dirty="0" smtClean="0">
                <a:ea typeface="Times New Roman" pitchFamily="18" charset="0"/>
              </a:rPr>
              <a:t>effettuata</a:t>
            </a:r>
            <a:endParaRPr lang="it-IT" sz="1600" b="1" i="1" dirty="0">
              <a:ea typeface="Times New Roman" pitchFamily="18" charset="0"/>
            </a:endParaRPr>
          </a:p>
          <a:p>
            <a:pPr algn="ctr">
              <a:spcBef>
                <a:spcPts val="400"/>
              </a:spcBef>
              <a:spcAft>
                <a:spcPts val="400"/>
              </a:spcAft>
            </a:pPr>
            <a:r>
              <a:rPr lang="it-IT" sz="1600" b="1" u="sng" dirty="0">
                <a:solidFill>
                  <a:srgbClr val="0A7736"/>
                </a:solidFill>
                <a:ea typeface="Times New Roman" pitchFamily="18" charset="0"/>
              </a:rPr>
              <a:t>secondo le seguenti dimensioni professionali:</a:t>
            </a:r>
          </a:p>
          <a:p>
            <a:pPr marL="342900" indent="-342900" algn="just">
              <a:spcBef>
                <a:spcPts val="400"/>
              </a:spcBef>
              <a:spcAft>
                <a:spcPts val="400"/>
              </a:spcAft>
              <a:buFont typeface="+mj-lt"/>
              <a:buAutoNum type="alphaLcParenR"/>
            </a:pPr>
            <a:r>
              <a:rPr lang="it-IT" sz="1600" b="1" dirty="0">
                <a:ea typeface="Times New Roman" pitchFamily="18" charset="0"/>
              </a:rPr>
              <a:t>competenze gestionali ed organizzative </a:t>
            </a:r>
            <a:r>
              <a:rPr lang="it-IT" sz="1600" dirty="0">
                <a:ea typeface="Times New Roman" pitchFamily="18" charset="0"/>
              </a:rPr>
              <a:t>finalizzate al raggiungimento dei risultati, correttezza, trasparenza, efficienza ed efficacia dell’azione dirigenziale, in relazione agli obiettivi assegnati nell’incarico triennale</a:t>
            </a:r>
            <a:r>
              <a:rPr lang="it-IT" sz="1600" dirty="0" smtClean="0">
                <a:ea typeface="Times New Roman" pitchFamily="18" charset="0"/>
              </a:rPr>
              <a:t>;</a:t>
            </a:r>
            <a:endParaRPr lang="it-IT" sz="1600" dirty="0">
              <a:ea typeface="Times New Roman" pitchFamily="18" charset="0"/>
            </a:endParaRPr>
          </a:p>
          <a:p>
            <a:pPr marL="342900" indent="-342900" algn="just">
              <a:spcBef>
                <a:spcPts val="400"/>
              </a:spcBef>
              <a:spcAft>
                <a:spcPts val="400"/>
              </a:spcAft>
              <a:buFont typeface="+mj-lt"/>
              <a:buAutoNum type="alphaLcParenR"/>
            </a:pPr>
            <a:r>
              <a:rPr lang="it-IT" sz="1600" b="1" dirty="0">
                <a:ea typeface="Times New Roman" pitchFamily="18" charset="0"/>
              </a:rPr>
              <a:t>valorizzazione dell’impegno e dei meriti professionali </a:t>
            </a:r>
            <a:r>
              <a:rPr lang="it-IT" sz="1600" dirty="0">
                <a:ea typeface="Times New Roman" pitchFamily="18" charset="0"/>
              </a:rPr>
              <a:t>del personale dell’istituto, sotto il profilo individuale e negli ambiti collegiali</a:t>
            </a:r>
            <a:r>
              <a:rPr lang="it-IT" sz="1600" dirty="0" smtClean="0">
                <a:ea typeface="Times New Roman" pitchFamily="18" charset="0"/>
              </a:rPr>
              <a:t>;</a:t>
            </a:r>
            <a:endParaRPr lang="it-IT" sz="1600" dirty="0">
              <a:ea typeface="Times New Roman" pitchFamily="18" charset="0"/>
            </a:endParaRPr>
          </a:p>
          <a:p>
            <a:pPr marL="342900" indent="-342900" algn="just">
              <a:spcBef>
                <a:spcPts val="400"/>
              </a:spcBef>
              <a:spcAft>
                <a:spcPts val="400"/>
              </a:spcAft>
              <a:buFont typeface="+mj-lt"/>
              <a:buAutoNum type="alphaLcParenR"/>
            </a:pPr>
            <a:r>
              <a:rPr lang="it-IT" sz="1600" b="1" dirty="0">
                <a:ea typeface="Times New Roman" pitchFamily="18" charset="0"/>
              </a:rPr>
              <a:t>apprezzamento dell’operato </a:t>
            </a:r>
            <a:r>
              <a:rPr lang="it-IT" sz="1600" dirty="0">
                <a:ea typeface="Times New Roman" pitchFamily="18" charset="0"/>
              </a:rPr>
              <a:t>all’interno della comunità professionale e sociale</a:t>
            </a:r>
            <a:r>
              <a:rPr lang="it-IT" sz="1600" dirty="0" smtClean="0">
                <a:ea typeface="Times New Roman" pitchFamily="18" charset="0"/>
              </a:rPr>
              <a:t>;</a:t>
            </a:r>
            <a:endParaRPr lang="it-IT" sz="1600" dirty="0">
              <a:ea typeface="Times New Roman" pitchFamily="18" charset="0"/>
            </a:endParaRPr>
          </a:p>
          <a:p>
            <a:pPr marL="342900" indent="-342900" algn="just">
              <a:spcBef>
                <a:spcPts val="400"/>
              </a:spcBef>
              <a:spcAft>
                <a:spcPts val="400"/>
              </a:spcAft>
              <a:buFont typeface="+mj-lt"/>
              <a:buAutoNum type="alphaLcParenR"/>
            </a:pPr>
            <a:r>
              <a:rPr lang="it-IT" sz="1600" b="1" dirty="0">
                <a:ea typeface="Times New Roman" pitchFamily="18" charset="0"/>
              </a:rPr>
              <a:t>contributo al miglioramento del successo formativo e scolastico </a:t>
            </a:r>
            <a:r>
              <a:rPr lang="it-IT" sz="1600" dirty="0">
                <a:ea typeface="Times New Roman" pitchFamily="18" charset="0"/>
              </a:rPr>
              <a:t>degli studenti e dei processi organizzativi e didattici, nell’ambito dei sistemi di autovalutazione, valutazione e rendicontazione sociale</a:t>
            </a:r>
            <a:r>
              <a:rPr lang="it-IT" sz="1600" dirty="0" smtClean="0">
                <a:ea typeface="Times New Roman" pitchFamily="18" charset="0"/>
              </a:rPr>
              <a:t>;</a:t>
            </a:r>
            <a:endParaRPr lang="it-IT" sz="1600" dirty="0">
              <a:ea typeface="Times New Roman" pitchFamily="18" charset="0"/>
            </a:endParaRPr>
          </a:p>
          <a:p>
            <a:pPr marL="342900" indent="-342900" algn="just">
              <a:spcBef>
                <a:spcPts val="400"/>
              </a:spcBef>
              <a:spcAft>
                <a:spcPts val="400"/>
              </a:spcAft>
              <a:buFont typeface="+mj-lt"/>
              <a:buAutoNum type="alphaLcParenR"/>
            </a:pPr>
            <a:r>
              <a:rPr lang="it-IT" sz="1600" b="1" dirty="0">
                <a:ea typeface="Times New Roman" pitchFamily="18" charset="0"/>
              </a:rPr>
              <a:t>direzione unitaria </a:t>
            </a:r>
            <a:r>
              <a:rPr lang="it-IT" sz="1600" dirty="0">
                <a:ea typeface="Times New Roman" pitchFamily="18" charset="0"/>
              </a:rPr>
              <a:t>della scuola</a:t>
            </a:r>
            <a:r>
              <a:rPr lang="it-IT" sz="1600" b="1" dirty="0">
                <a:ea typeface="Times New Roman" pitchFamily="18" charset="0"/>
              </a:rPr>
              <a:t>, promozione della partecipazione </a:t>
            </a:r>
            <a:r>
              <a:rPr lang="it-IT" sz="1600" dirty="0">
                <a:ea typeface="Times New Roman" pitchFamily="18" charset="0"/>
              </a:rPr>
              <a:t>e della collaborazione tra le diverse componenti della comunità scolastica, dei rapporti con il contesto sociale e nella rete di scuole.</a:t>
            </a:r>
          </a:p>
        </p:txBody>
      </p:sp>
      <p:sp>
        <p:nvSpPr>
          <p:cNvPr id="4" name="Title 3"/>
          <p:cNvSpPr txBox="1">
            <a:spLocks/>
          </p:cNvSpPr>
          <p:nvPr/>
        </p:nvSpPr>
        <p:spPr bwMode="black">
          <a:xfrm>
            <a:off x="1496911" y="14748"/>
            <a:ext cx="7162800" cy="430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defTabSz="4572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defTabSz="4572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defTabSz="4572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defTabSz="4572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it-IT" sz="2000" b="1" dirty="0">
                <a:solidFill>
                  <a:srgbClr val="0A7736"/>
                </a:solidFill>
                <a:ea typeface="HP Simplified"/>
              </a:rPr>
              <a:t>Dall’incarico alla valutazione – </a:t>
            </a:r>
            <a:r>
              <a:rPr lang="it-IT" sz="2000" b="1" dirty="0" smtClean="0">
                <a:solidFill>
                  <a:srgbClr val="0A7736"/>
                </a:solidFill>
                <a:ea typeface="HP Simplified"/>
              </a:rPr>
              <a:t>Il </a:t>
            </a:r>
            <a:r>
              <a:rPr lang="it-IT" sz="2000" b="1" dirty="0">
                <a:solidFill>
                  <a:srgbClr val="0A7736"/>
                </a:solidFill>
                <a:ea typeface="HP Simplified"/>
              </a:rPr>
              <a:t>comma 93</a:t>
            </a:r>
            <a:endParaRPr lang="en-US" altLang="it-IT" sz="2000" b="1" dirty="0">
              <a:solidFill>
                <a:srgbClr val="0A7736"/>
              </a:solidFill>
              <a:ea typeface="HP Simplified"/>
            </a:endParaRPr>
          </a:p>
        </p:txBody>
      </p:sp>
    </p:spTree>
    <p:extLst>
      <p:ext uri="{BB962C8B-B14F-4D97-AF65-F5344CB8AC3E}">
        <p14:creationId xmlns:p14="http://schemas.microsoft.com/office/powerpoint/2010/main" val="3294015697"/>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extLst>
              <p:ext uri="{D42A27DB-BD31-4B8C-83A1-F6EECF244321}">
                <p14:modId xmlns:p14="http://schemas.microsoft.com/office/powerpoint/2010/main" val="1831892640"/>
              </p:ext>
            </p:extLst>
          </p:nvPr>
        </p:nvGraphicFramePr>
        <p:xfrm>
          <a:off x="5058941" y="1628359"/>
          <a:ext cx="3889614" cy="2394584"/>
        </p:xfrm>
        <a:graphic>
          <a:graphicData uri="http://schemas.openxmlformats.org/drawingml/2006/table">
            <a:tbl>
              <a:tblPr firstRow="1" firstCol="1" bandRow="1">
                <a:tableStyleId>{10A1B5D5-9B99-4C35-A422-299274C87663}</a:tableStyleId>
              </a:tblPr>
              <a:tblGrid>
                <a:gridCol w="3199688"/>
                <a:gridCol w="689926"/>
              </a:tblGrid>
              <a:tr h="155366">
                <a:tc>
                  <a:txBody>
                    <a:bodyPr/>
                    <a:lstStyle/>
                    <a:p>
                      <a:pPr algn="ctr">
                        <a:spcAft>
                          <a:spcPts val="0"/>
                        </a:spcAft>
                      </a:pPr>
                      <a:r>
                        <a:rPr lang="it-IT" sz="1200" dirty="0" smtClean="0">
                          <a:effectLst/>
                          <a:latin typeface="Arial" panose="020B0604020202020204" pitchFamily="34" charset="0"/>
                          <a:cs typeface="Arial" panose="020B0604020202020204" pitchFamily="34" charset="0"/>
                        </a:rPr>
                        <a:t>Dimensioni della valutazione (</a:t>
                      </a:r>
                      <a:r>
                        <a:rPr lang="it-IT" sz="1200" baseline="0" dirty="0" smtClean="0">
                          <a:effectLst/>
                          <a:latin typeface="Arial" panose="020B0604020202020204" pitchFamily="34" charset="0"/>
                          <a:cs typeface="Arial" panose="020B0604020202020204" pitchFamily="34" charset="0"/>
                        </a:rPr>
                        <a:t>comma 93)</a:t>
                      </a:r>
                      <a:endParaRPr lang="it-IT" sz="1200" b="1" baseline="0" dirty="0" smtClean="0">
                        <a:effectLst/>
                        <a:latin typeface="Arial" panose="020B0604020202020204" pitchFamily="34" charset="0"/>
                        <a:ea typeface="Open Sans" panose="020B0604020202020204" charset="0"/>
                        <a:cs typeface="Arial" panose="020B0604020202020204" pitchFamily="34" charset="0"/>
                      </a:endParaRPr>
                    </a:p>
                  </a:txBody>
                  <a:tcPr marL="51435" marR="51435" marT="4286" marB="0" anchor="ctr"/>
                </a:tc>
                <a:tc>
                  <a:txBody>
                    <a:bodyPr/>
                    <a:lstStyle/>
                    <a:p>
                      <a:pPr algn="ctr">
                        <a:spcAft>
                          <a:spcPts val="0"/>
                        </a:spcAft>
                      </a:pPr>
                      <a:r>
                        <a:rPr lang="it-IT" sz="1200" dirty="0" smtClean="0">
                          <a:effectLst/>
                          <a:latin typeface="Arial" panose="020B0604020202020204" pitchFamily="34" charset="0"/>
                          <a:cs typeface="Arial" panose="020B0604020202020204" pitchFamily="34" charset="0"/>
                        </a:rPr>
                        <a:t>PESI*</a:t>
                      </a:r>
                      <a:endParaRPr lang="it-IT" sz="1200" b="1" dirty="0">
                        <a:effectLst/>
                        <a:latin typeface="Arial" panose="020B0604020202020204" pitchFamily="34" charset="0"/>
                        <a:ea typeface="Open Sans" panose="020B0604020202020204" charset="0"/>
                        <a:cs typeface="Arial" panose="020B0604020202020204" pitchFamily="34" charset="0"/>
                      </a:endParaRPr>
                    </a:p>
                  </a:txBody>
                  <a:tcPr marL="0" marR="0" marT="0" marB="0" anchor="ctr"/>
                </a:tc>
              </a:tr>
              <a:tr h="153567">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it-IT" sz="1200" kern="1200" dirty="0" smtClean="0">
                          <a:effectLst/>
                          <a:latin typeface="Arial" panose="020B0604020202020204" pitchFamily="34" charset="0"/>
                          <a:cs typeface="Arial" panose="020B0604020202020204" pitchFamily="34" charset="0"/>
                        </a:rPr>
                        <a:t>Autovalutazione Portfolio del DS</a:t>
                      </a:r>
                      <a:endParaRPr lang="it-IT" sz="1200" b="1" kern="1200" dirty="0" smtClean="0">
                        <a:solidFill>
                          <a:schemeClr val="tx1"/>
                        </a:solidFill>
                        <a:effectLst/>
                        <a:latin typeface="Arial" panose="020B0604020202020204" pitchFamily="34" charset="0"/>
                        <a:ea typeface="Open Sans" panose="020B0604020202020204" charset="0"/>
                        <a:cs typeface="Arial" panose="020B0604020202020204" pitchFamily="34" charset="0"/>
                      </a:endParaRPr>
                    </a:p>
                  </a:txBody>
                  <a:tcPr marL="51435" marR="51435" marT="0" marB="0" anchor="ctr"/>
                </a:tc>
                <a:tc>
                  <a:txBody>
                    <a:bodyPr/>
                    <a:lstStyle/>
                    <a:p>
                      <a:pPr algn="ctr">
                        <a:spcAft>
                          <a:spcPts val="0"/>
                        </a:spcAft>
                      </a:pPr>
                      <a:endParaRPr lang="it-IT" sz="1200" b="1" kern="1200" dirty="0">
                        <a:solidFill>
                          <a:schemeClr val="tx1"/>
                        </a:solidFill>
                        <a:effectLst/>
                        <a:latin typeface="Arial" panose="020B0604020202020204" pitchFamily="34" charset="0"/>
                        <a:ea typeface="Open Sans" panose="020B0604020202020204" charset="0"/>
                        <a:cs typeface="Arial" panose="020B0604020202020204" pitchFamily="34" charset="0"/>
                      </a:endParaRPr>
                    </a:p>
                  </a:txBody>
                  <a:tcPr marL="51435" marR="51435" marT="0" marB="0" anchor="ctr"/>
                </a:tc>
              </a:tr>
              <a:tr h="548872">
                <a:tc>
                  <a:txBody>
                    <a:bodyPr/>
                    <a:lstStyle/>
                    <a:p>
                      <a:pPr>
                        <a:spcAft>
                          <a:spcPts val="0"/>
                        </a:spcAft>
                      </a:pPr>
                      <a:r>
                        <a:rPr lang="it-IT" sz="1200" dirty="0">
                          <a:effectLst/>
                          <a:latin typeface="Arial" panose="020B0604020202020204" pitchFamily="34" charset="0"/>
                          <a:cs typeface="Arial" panose="020B0604020202020204" pitchFamily="34" charset="0"/>
                        </a:rPr>
                        <a:t>Direzione unitaria, promozione della partecipazione … competenze gestionali e organizzative finalizzate al raggiungimento dei risultati … (lettera a, d, e, comma 93)</a:t>
                      </a:r>
                      <a:endParaRPr lang="it-IT" sz="1200" b="0" dirty="0">
                        <a:effectLst/>
                        <a:latin typeface="Arial" panose="020B0604020202020204" pitchFamily="34" charset="0"/>
                        <a:ea typeface="Open Sans" panose="020B0604020202020204" charset="0"/>
                        <a:cs typeface="Arial" panose="020B0604020202020204" pitchFamily="34" charset="0"/>
                      </a:endParaRPr>
                    </a:p>
                  </a:txBody>
                  <a:tcPr marL="51435" marR="51435" marT="4286" marB="0"/>
                </a:tc>
                <a:tc>
                  <a:txBody>
                    <a:bodyPr/>
                    <a:lstStyle/>
                    <a:p>
                      <a:pPr algn="ctr">
                        <a:spcAft>
                          <a:spcPts val="0"/>
                        </a:spcAft>
                      </a:pPr>
                      <a:r>
                        <a:rPr lang="it-IT" sz="1200" b="1" dirty="0" smtClean="0">
                          <a:effectLst/>
                          <a:latin typeface="Arial" panose="020B0604020202020204" pitchFamily="34" charset="0"/>
                          <a:cs typeface="Arial" panose="020B0604020202020204" pitchFamily="34" charset="0"/>
                        </a:rPr>
                        <a:t>60%</a:t>
                      </a:r>
                      <a:endParaRPr lang="it-IT" sz="1200" b="1" dirty="0">
                        <a:effectLst/>
                        <a:latin typeface="Arial" panose="020B0604020202020204" pitchFamily="34" charset="0"/>
                        <a:ea typeface="Open Sans" panose="020B0604020202020204" charset="0"/>
                        <a:cs typeface="Arial" panose="020B0604020202020204" pitchFamily="34" charset="0"/>
                      </a:endParaRPr>
                    </a:p>
                  </a:txBody>
                  <a:tcPr marL="0" marR="0" marT="0" marB="0" anchor="ctr"/>
                </a:tc>
              </a:tr>
              <a:tr h="412453">
                <a:tc>
                  <a:txBody>
                    <a:bodyPr/>
                    <a:lstStyle/>
                    <a:p>
                      <a:pPr>
                        <a:spcAft>
                          <a:spcPts val="0"/>
                        </a:spcAft>
                      </a:pPr>
                      <a:r>
                        <a:rPr lang="it-IT" sz="1200" dirty="0">
                          <a:effectLst/>
                          <a:latin typeface="Arial" panose="020B0604020202020204" pitchFamily="34" charset="0"/>
                          <a:cs typeface="Arial" panose="020B0604020202020204" pitchFamily="34" charset="0"/>
                        </a:rPr>
                        <a:t>Valorizzazione delle risorse professionali, dell’impegno e dei meriti professionali (lettera b comma 93</a:t>
                      </a:r>
                      <a:r>
                        <a:rPr lang="it-IT" sz="1200" dirty="0" smtClean="0">
                          <a:effectLst/>
                          <a:latin typeface="Arial" panose="020B0604020202020204" pitchFamily="34" charset="0"/>
                          <a:cs typeface="Arial" panose="020B0604020202020204" pitchFamily="34" charset="0"/>
                        </a:rPr>
                        <a:t>)</a:t>
                      </a:r>
                      <a:endParaRPr lang="it-IT" sz="1200" b="0" dirty="0">
                        <a:effectLst/>
                        <a:latin typeface="Arial" panose="020B0604020202020204" pitchFamily="34" charset="0"/>
                        <a:ea typeface="Open Sans" panose="020B0604020202020204" charset="0"/>
                        <a:cs typeface="Arial" panose="020B0604020202020204" pitchFamily="34" charset="0"/>
                      </a:endParaRPr>
                    </a:p>
                  </a:txBody>
                  <a:tcPr marL="51435" marR="51435" marT="4286" marB="0"/>
                </a:tc>
                <a:tc>
                  <a:txBody>
                    <a:bodyPr/>
                    <a:lstStyle/>
                    <a:p>
                      <a:pPr algn="ctr">
                        <a:spcAft>
                          <a:spcPts val="0"/>
                        </a:spcAft>
                      </a:pPr>
                      <a:r>
                        <a:rPr lang="it-IT" sz="1200" b="1" dirty="0" smtClean="0">
                          <a:effectLst/>
                          <a:latin typeface="Arial" panose="020B0604020202020204" pitchFamily="34" charset="0"/>
                          <a:cs typeface="Arial" panose="020B0604020202020204" pitchFamily="34" charset="0"/>
                        </a:rPr>
                        <a:t>30%</a:t>
                      </a:r>
                      <a:endParaRPr lang="it-IT" sz="1200" b="1" dirty="0">
                        <a:effectLst/>
                        <a:latin typeface="Arial" panose="020B0604020202020204" pitchFamily="34" charset="0"/>
                        <a:ea typeface="Open Sans" panose="020B0604020202020204" charset="0"/>
                        <a:cs typeface="Arial" panose="020B0604020202020204" pitchFamily="34" charset="0"/>
                      </a:endParaRPr>
                    </a:p>
                  </a:txBody>
                  <a:tcPr marL="0" marR="0" marT="0" marB="0" anchor="ctr"/>
                </a:tc>
              </a:tr>
              <a:tr h="412453">
                <a:tc>
                  <a:txBody>
                    <a:bodyPr/>
                    <a:lstStyle/>
                    <a:p>
                      <a:pPr>
                        <a:spcAft>
                          <a:spcPts val="0"/>
                        </a:spcAft>
                      </a:pPr>
                      <a:r>
                        <a:rPr lang="it-IT" sz="1200" dirty="0">
                          <a:effectLst/>
                          <a:latin typeface="Arial" panose="020B0604020202020204" pitchFamily="34" charset="0"/>
                          <a:cs typeface="Arial" panose="020B0604020202020204" pitchFamily="34" charset="0"/>
                        </a:rPr>
                        <a:t>Apprezzamento del proprio operato all’interno della comunità professionale e sociale (lettera c comma 93</a:t>
                      </a:r>
                      <a:r>
                        <a:rPr lang="it-IT" sz="1200" dirty="0" smtClean="0">
                          <a:effectLst/>
                          <a:latin typeface="Arial" panose="020B0604020202020204" pitchFamily="34" charset="0"/>
                          <a:cs typeface="Arial" panose="020B0604020202020204" pitchFamily="34" charset="0"/>
                        </a:rPr>
                        <a:t>)</a:t>
                      </a:r>
                      <a:endParaRPr lang="it-IT" sz="1200" b="0" dirty="0">
                        <a:effectLst/>
                        <a:latin typeface="Arial" panose="020B0604020202020204" pitchFamily="34" charset="0"/>
                        <a:ea typeface="Open Sans" panose="020B0604020202020204" charset="0"/>
                        <a:cs typeface="Arial" panose="020B0604020202020204" pitchFamily="34" charset="0"/>
                      </a:endParaRPr>
                    </a:p>
                  </a:txBody>
                  <a:tcPr marL="51435" marR="51435" marT="4286" marB="0"/>
                </a:tc>
                <a:tc>
                  <a:txBody>
                    <a:bodyPr/>
                    <a:lstStyle/>
                    <a:p>
                      <a:pPr algn="ctr">
                        <a:spcAft>
                          <a:spcPts val="0"/>
                        </a:spcAft>
                      </a:pPr>
                      <a:r>
                        <a:rPr lang="it-IT" sz="1200" b="1" dirty="0" smtClean="0">
                          <a:effectLst/>
                          <a:latin typeface="Arial" panose="020B0604020202020204" pitchFamily="34" charset="0"/>
                          <a:cs typeface="Arial" panose="020B0604020202020204" pitchFamily="34" charset="0"/>
                        </a:rPr>
                        <a:t>10%</a:t>
                      </a:r>
                      <a:endParaRPr lang="it-IT" sz="1200" b="1" dirty="0">
                        <a:effectLst/>
                        <a:latin typeface="Arial" panose="020B0604020202020204" pitchFamily="34" charset="0"/>
                        <a:ea typeface="Open Sans" panose="020B0604020202020204" charset="0"/>
                        <a:cs typeface="Arial" panose="020B0604020202020204" pitchFamily="34" charset="0"/>
                      </a:endParaRPr>
                    </a:p>
                  </a:txBody>
                  <a:tcPr marL="0" marR="0" marT="0" marB="0" anchor="ctr"/>
                </a:tc>
              </a:tr>
            </a:tbl>
          </a:graphicData>
        </a:graphic>
      </p:graphicFrame>
      <p:sp>
        <p:nvSpPr>
          <p:cNvPr id="12" name="Rounded Rectangle 11"/>
          <p:cNvSpPr/>
          <p:nvPr/>
        </p:nvSpPr>
        <p:spPr bwMode="ltGray">
          <a:xfrm>
            <a:off x="143264" y="1525052"/>
            <a:ext cx="3552436" cy="504000"/>
          </a:xfrm>
          <a:prstGeom prst="roundRect">
            <a:avLst/>
          </a:prstGeom>
          <a:noFill/>
          <a:ln w="19050">
            <a:solidFill>
              <a:srgbClr val="0A7736"/>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ct val="90000"/>
              </a:lnSpc>
            </a:pPr>
            <a:r>
              <a:rPr lang="it-IT" sz="1200" b="1" dirty="0">
                <a:solidFill>
                  <a:schemeClr val="tx1"/>
                </a:solidFill>
                <a:latin typeface="Arial" panose="020B0604020202020204" pitchFamily="34" charset="0"/>
                <a:ea typeface="Open Sans" panose="020B0604020202020204" charset="0"/>
                <a:cs typeface="Arial" panose="020B0604020202020204" pitchFamily="34" charset="0"/>
              </a:rPr>
              <a:t>Definizione </a:t>
            </a:r>
            <a:r>
              <a:rPr lang="it-IT" sz="1200" b="1" dirty="0" smtClean="0">
                <a:solidFill>
                  <a:schemeClr val="tx1"/>
                </a:solidFill>
                <a:latin typeface="Arial" panose="020B0604020202020204" pitchFamily="34" charset="0"/>
                <a:ea typeface="Open Sans" panose="020B0604020202020204" charset="0"/>
                <a:cs typeface="Arial" panose="020B0604020202020204" pitchFamily="34" charset="0"/>
              </a:rPr>
              <a:t>degli </a:t>
            </a:r>
            <a:r>
              <a:rPr lang="it-IT" sz="1200" b="1" dirty="0">
                <a:solidFill>
                  <a:schemeClr val="tx1"/>
                </a:solidFill>
                <a:latin typeface="Arial" panose="020B0604020202020204" pitchFamily="34" charset="0"/>
                <a:ea typeface="Open Sans" panose="020B0604020202020204" charset="0"/>
                <a:cs typeface="Arial" panose="020B0604020202020204" pitchFamily="34" charset="0"/>
              </a:rPr>
              <a:t>obiettivi da parte del Direttore dell’USR a partire da RAV, </a:t>
            </a:r>
            <a:r>
              <a:rPr lang="it-IT" sz="1200" b="1" dirty="0" err="1">
                <a:solidFill>
                  <a:schemeClr val="tx1"/>
                </a:solidFill>
                <a:latin typeface="Arial" panose="020B0604020202020204" pitchFamily="34" charset="0"/>
                <a:ea typeface="Open Sans" panose="020B0604020202020204" charset="0"/>
                <a:cs typeface="Arial" panose="020B0604020202020204" pitchFamily="34" charset="0"/>
              </a:rPr>
              <a:t>ecc</a:t>
            </a:r>
            <a:endParaRPr lang="it-IT" sz="1200" b="1" dirty="0">
              <a:solidFill>
                <a:schemeClr val="tx1"/>
              </a:solidFill>
              <a:latin typeface="Arial" panose="020B0604020202020204" pitchFamily="34" charset="0"/>
              <a:ea typeface="Open Sans" panose="020B0604020202020204" charset="0"/>
              <a:cs typeface="Arial" panose="020B0604020202020204" pitchFamily="34" charset="0"/>
            </a:endParaRPr>
          </a:p>
        </p:txBody>
      </p:sp>
      <p:sp>
        <p:nvSpPr>
          <p:cNvPr id="13" name="Rounded Rectangle 12"/>
          <p:cNvSpPr/>
          <p:nvPr/>
        </p:nvSpPr>
        <p:spPr bwMode="ltGray">
          <a:xfrm>
            <a:off x="143264" y="3118130"/>
            <a:ext cx="3552436" cy="504000"/>
          </a:xfrm>
          <a:prstGeom prst="roundRect">
            <a:avLst/>
          </a:prstGeom>
          <a:noFill/>
          <a:ln w="19050">
            <a:solidFill>
              <a:srgbClr val="3A5599"/>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ct val="90000"/>
              </a:lnSpc>
            </a:pPr>
            <a:r>
              <a:rPr lang="it-IT" sz="1200" b="1" dirty="0">
                <a:solidFill>
                  <a:schemeClr val="tx1"/>
                </a:solidFill>
                <a:latin typeface="Arial" panose="020B0604020202020204" pitchFamily="34" charset="0"/>
                <a:ea typeface="Open Sans" panose="020B0604020202020204" charset="0"/>
                <a:cs typeface="Arial" panose="020B0604020202020204" pitchFamily="34" charset="0"/>
              </a:rPr>
              <a:t>Valutazione di prima istanza da parte del Nucleo </a:t>
            </a:r>
            <a:r>
              <a:rPr lang="it-IT" sz="1200" b="1" dirty="0" smtClean="0">
                <a:solidFill>
                  <a:schemeClr val="tx1"/>
                </a:solidFill>
                <a:latin typeface="Arial" panose="020B0604020202020204" pitchFamily="34" charset="0"/>
                <a:ea typeface="Open Sans" panose="020B0604020202020204" charset="0"/>
                <a:cs typeface="Arial" panose="020B0604020202020204" pitchFamily="34" charset="0"/>
              </a:rPr>
              <a:t>ed </a:t>
            </a:r>
            <a:r>
              <a:rPr lang="it-IT" sz="1200" b="1" dirty="0">
                <a:solidFill>
                  <a:schemeClr val="tx1"/>
                </a:solidFill>
                <a:latin typeface="Arial" panose="020B0604020202020204" pitchFamily="34" charset="0"/>
                <a:ea typeface="Open Sans" panose="020B0604020202020204" charset="0"/>
                <a:cs typeface="Arial" panose="020B0604020202020204" pitchFamily="34" charset="0"/>
              </a:rPr>
              <a:t>eventuale visita presso l’Istituzione scolastica</a:t>
            </a:r>
          </a:p>
        </p:txBody>
      </p:sp>
      <p:sp>
        <p:nvSpPr>
          <p:cNvPr id="14" name="Rounded Rectangle 13"/>
          <p:cNvSpPr/>
          <p:nvPr/>
        </p:nvSpPr>
        <p:spPr bwMode="ltGray">
          <a:xfrm>
            <a:off x="143264" y="3649156"/>
            <a:ext cx="3552436" cy="504000"/>
          </a:xfrm>
          <a:prstGeom prst="roundRect">
            <a:avLst/>
          </a:prstGeom>
          <a:noFill/>
          <a:ln w="19050">
            <a:solidFill>
              <a:srgbClr val="0A7736"/>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ct val="90000"/>
              </a:lnSpc>
            </a:pPr>
            <a:r>
              <a:rPr lang="it-IT" sz="1200" b="1" dirty="0">
                <a:solidFill>
                  <a:schemeClr val="tx1"/>
                </a:solidFill>
                <a:latin typeface="Arial" panose="020B0604020202020204" pitchFamily="34" charset="0"/>
                <a:ea typeface="Open Sans" panose="020B0604020202020204" charset="0"/>
                <a:cs typeface="Arial" panose="020B0604020202020204" pitchFamily="34" charset="0"/>
              </a:rPr>
              <a:t>Valutazione finale da parte del D.USR, con riferimento alla valutazione di prima istanza del </a:t>
            </a:r>
            <a:r>
              <a:rPr lang="it-IT" sz="1200" b="1" dirty="0" smtClean="0">
                <a:solidFill>
                  <a:schemeClr val="tx1"/>
                </a:solidFill>
                <a:latin typeface="Arial" panose="020B0604020202020204" pitchFamily="34" charset="0"/>
                <a:ea typeface="Open Sans" panose="020B0604020202020204" charset="0"/>
                <a:cs typeface="Arial" panose="020B0604020202020204" pitchFamily="34" charset="0"/>
              </a:rPr>
              <a:t>Nucleo</a:t>
            </a:r>
            <a:endParaRPr lang="it-IT" sz="1200" b="1" dirty="0">
              <a:solidFill>
                <a:schemeClr val="tx1"/>
              </a:solidFill>
              <a:latin typeface="Arial" panose="020B0604020202020204" pitchFamily="34" charset="0"/>
              <a:ea typeface="Open Sans" panose="020B0604020202020204" charset="0"/>
              <a:cs typeface="Arial" panose="020B0604020202020204" pitchFamily="34" charset="0"/>
            </a:endParaRPr>
          </a:p>
        </p:txBody>
      </p:sp>
      <p:sp>
        <p:nvSpPr>
          <p:cNvPr id="15" name="Rounded Rectangle 14"/>
          <p:cNvSpPr/>
          <p:nvPr/>
        </p:nvSpPr>
        <p:spPr bwMode="ltGray">
          <a:xfrm>
            <a:off x="143264" y="4180183"/>
            <a:ext cx="3552436" cy="504000"/>
          </a:xfrm>
          <a:prstGeom prst="roundRect">
            <a:avLst/>
          </a:prstGeom>
          <a:noFill/>
          <a:ln w="19050">
            <a:solidFill>
              <a:srgbClr val="0A7736"/>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ct val="90000"/>
              </a:lnSpc>
            </a:pPr>
            <a:r>
              <a:rPr lang="it-IT" sz="1200" b="1" dirty="0">
                <a:solidFill>
                  <a:schemeClr val="tx1"/>
                </a:solidFill>
                <a:latin typeface="Arial" panose="020B0604020202020204" pitchFamily="34" charset="0"/>
                <a:ea typeface="Open Sans" panose="020B0604020202020204" charset="0"/>
                <a:cs typeface="Arial" panose="020B0604020202020204" pitchFamily="34" charset="0"/>
              </a:rPr>
              <a:t>Restituzione dei riscontri della valutazione da parte del D.USR e/o del Nucleo</a:t>
            </a:r>
          </a:p>
        </p:txBody>
      </p:sp>
      <p:sp>
        <p:nvSpPr>
          <p:cNvPr id="16" name="Rounded Rectangle 15"/>
          <p:cNvSpPr/>
          <p:nvPr/>
        </p:nvSpPr>
        <p:spPr bwMode="ltGray">
          <a:xfrm>
            <a:off x="143264" y="2587104"/>
            <a:ext cx="3552436" cy="504000"/>
          </a:xfrm>
          <a:prstGeom prst="roundRect">
            <a:avLst/>
          </a:prstGeom>
          <a:noFill/>
          <a:ln w="19050">
            <a:solidFill>
              <a:srgbClr val="0A7736"/>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ct val="90000"/>
              </a:lnSpc>
            </a:pPr>
            <a:r>
              <a:rPr lang="it-IT" sz="1200" b="1" dirty="0">
                <a:solidFill>
                  <a:schemeClr val="tx1"/>
                </a:solidFill>
                <a:latin typeface="Arial" panose="020B0604020202020204" pitchFamily="34" charset="0"/>
                <a:ea typeface="Open Sans" panose="020B0604020202020204" charset="0"/>
                <a:cs typeface="Arial" panose="020B0604020202020204" pitchFamily="34" charset="0"/>
              </a:rPr>
              <a:t>Autovalutazione annuale da parte del Dirigente attraverso un format comune sulle azioni realizzate e i risultati ottenuti</a:t>
            </a:r>
          </a:p>
        </p:txBody>
      </p:sp>
      <p:sp>
        <p:nvSpPr>
          <p:cNvPr id="17" name="Rounded Rectangle 16"/>
          <p:cNvSpPr/>
          <p:nvPr/>
        </p:nvSpPr>
        <p:spPr bwMode="ltGray">
          <a:xfrm>
            <a:off x="143264" y="2056078"/>
            <a:ext cx="3552436" cy="504000"/>
          </a:xfrm>
          <a:prstGeom prst="roundRect">
            <a:avLst/>
          </a:prstGeom>
          <a:noFill/>
          <a:ln w="19050">
            <a:solidFill>
              <a:srgbClr val="0A7736"/>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ct val="90000"/>
              </a:lnSpc>
            </a:pPr>
            <a:r>
              <a:rPr lang="it-IT" sz="1200" b="1" dirty="0">
                <a:solidFill>
                  <a:schemeClr val="tx1"/>
                </a:solidFill>
                <a:latin typeface="Arial" panose="020B0604020202020204" pitchFamily="34" charset="0"/>
                <a:ea typeface="Open Sans" panose="020B0604020202020204" charset="0"/>
                <a:cs typeface="Arial" panose="020B0604020202020204" pitchFamily="34" charset="0"/>
              </a:rPr>
              <a:t>Formulazione del Piano di valutazione da parte del coordinatore del servizio ispettivo e approvazione da parte del </a:t>
            </a:r>
            <a:r>
              <a:rPr lang="it-IT" sz="1200" b="1" dirty="0" smtClean="0">
                <a:solidFill>
                  <a:schemeClr val="tx1"/>
                </a:solidFill>
                <a:latin typeface="Arial" panose="020B0604020202020204" pitchFamily="34" charset="0"/>
                <a:ea typeface="Open Sans" panose="020B0604020202020204" charset="0"/>
                <a:cs typeface="Arial" panose="020B0604020202020204" pitchFamily="34" charset="0"/>
              </a:rPr>
              <a:t>D.USR</a:t>
            </a:r>
            <a:endParaRPr lang="it-IT" sz="1200" b="1" dirty="0">
              <a:solidFill>
                <a:schemeClr val="tx1"/>
              </a:solidFill>
              <a:latin typeface="Arial" panose="020B0604020202020204" pitchFamily="34" charset="0"/>
              <a:ea typeface="Open Sans" panose="020B0604020202020204" charset="0"/>
              <a:cs typeface="Arial" panose="020B0604020202020204" pitchFamily="34" charset="0"/>
            </a:endParaRPr>
          </a:p>
        </p:txBody>
      </p:sp>
      <p:sp>
        <p:nvSpPr>
          <p:cNvPr id="9" name="Rectangle 8"/>
          <p:cNvSpPr/>
          <p:nvPr/>
        </p:nvSpPr>
        <p:spPr bwMode="ltGray">
          <a:xfrm>
            <a:off x="3773435" y="2605134"/>
            <a:ext cx="860394" cy="469517"/>
          </a:xfrm>
          <a:prstGeom prst="rect">
            <a:avLst/>
          </a:prstGeom>
          <a:solidFill>
            <a:srgbClr val="0A7736">
              <a:alpha val="99000"/>
            </a:srgb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pPr>
            <a:r>
              <a:rPr lang="it-IT" sz="1100" b="1" dirty="0">
                <a:latin typeface="Arial" panose="020B0604020202020204" pitchFamily="34" charset="0"/>
                <a:ea typeface="Open Sans" panose="020B0604020202020204" charset="0"/>
                <a:cs typeface="Arial" panose="020B0604020202020204" pitchFamily="34" charset="0"/>
              </a:rPr>
              <a:t>e</a:t>
            </a:r>
            <a:r>
              <a:rPr lang="it-IT" sz="1100" b="1" dirty="0" smtClean="0">
                <a:latin typeface="Arial" panose="020B0604020202020204" pitchFamily="34" charset="0"/>
                <a:ea typeface="Open Sans" panose="020B0604020202020204" charset="0"/>
                <a:cs typeface="Arial" panose="020B0604020202020204" pitchFamily="34" charset="0"/>
              </a:rPr>
              <a:t>ntro </a:t>
            </a:r>
            <a:endParaRPr lang="it-IT" sz="1100" b="1" dirty="0">
              <a:latin typeface="Arial" panose="020B0604020202020204" pitchFamily="34" charset="0"/>
              <a:ea typeface="Open Sans" panose="020B0604020202020204" charset="0"/>
              <a:cs typeface="Arial" panose="020B0604020202020204" pitchFamily="34" charset="0"/>
            </a:endParaRPr>
          </a:p>
          <a:p>
            <a:pPr algn="ctr">
              <a:lnSpc>
                <a:spcPct val="90000"/>
              </a:lnSpc>
            </a:pPr>
            <a:r>
              <a:rPr lang="it-IT" sz="1100" b="1" dirty="0" smtClean="0">
                <a:latin typeface="Arial" panose="020B0604020202020204" pitchFamily="34" charset="0"/>
                <a:ea typeface="Open Sans" panose="020B0604020202020204" charset="0"/>
                <a:cs typeface="Arial" panose="020B0604020202020204" pitchFamily="34" charset="0"/>
              </a:rPr>
              <a:t>maggio </a:t>
            </a:r>
            <a:endParaRPr lang="it-IT" sz="1100" b="1" dirty="0">
              <a:latin typeface="Arial" panose="020B0604020202020204" pitchFamily="34" charset="0"/>
              <a:ea typeface="Open Sans" panose="020B0604020202020204" charset="0"/>
              <a:cs typeface="Arial" panose="020B0604020202020204" pitchFamily="34" charset="0"/>
            </a:endParaRPr>
          </a:p>
          <a:p>
            <a:pPr algn="ctr">
              <a:lnSpc>
                <a:spcPct val="90000"/>
              </a:lnSpc>
            </a:pPr>
            <a:r>
              <a:rPr lang="it-IT" sz="1100" b="1" dirty="0">
                <a:latin typeface="Arial" panose="020B0604020202020204" pitchFamily="34" charset="0"/>
                <a:ea typeface="Open Sans" panose="020B0604020202020204" charset="0"/>
                <a:cs typeface="Arial" panose="020B0604020202020204" pitchFamily="34" charset="0"/>
              </a:rPr>
              <a:t>2017</a:t>
            </a:r>
          </a:p>
        </p:txBody>
      </p:sp>
      <p:sp>
        <p:nvSpPr>
          <p:cNvPr id="10" name="Rectangle 9"/>
          <p:cNvSpPr/>
          <p:nvPr/>
        </p:nvSpPr>
        <p:spPr bwMode="ltGray">
          <a:xfrm>
            <a:off x="3773435" y="3465405"/>
            <a:ext cx="860394" cy="469517"/>
          </a:xfrm>
          <a:prstGeom prst="rect">
            <a:avLst/>
          </a:prstGeom>
          <a:solidFill>
            <a:srgbClr val="0A7736">
              <a:alpha val="99000"/>
            </a:srgb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pPr>
            <a:r>
              <a:rPr lang="it-IT" sz="1100" b="1" dirty="0">
                <a:latin typeface="Arial" panose="020B0604020202020204" pitchFamily="34" charset="0"/>
                <a:ea typeface="Open Sans" panose="020B0604020202020204" charset="0"/>
                <a:cs typeface="Arial" panose="020B0604020202020204" pitchFamily="34" charset="0"/>
              </a:rPr>
              <a:t>e</a:t>
            </a:r>
            <a:r>
              <a:rPr lang="it-IT" sz="1100" b="1" dirty="0" smtClean="0">
                <a:latin typeface="Arial" panose="020B0604020202020204" pitchFamily="34" charset="0"/>
                <a:ea typeface="Open Sans" panose="020B0604020202020204" charset="0"/>
                <a:cs typeface="Arial" panose="020B0604020202020204" pitchFamily="34" charset="0"/>
              </a:rPr>
              <a:t>ntro agosto</a:t>
            </a:r>
            <a:endParaRPr lang="it-IT" sz="1100" b="1" dirty="0">
              <a:latin typeface="Arial" panose="020B0604020202020204" pitchFamily="34" charset="0"/>
              <a:ea typeface="Open Sans" panose="020B0604020202020204" charset="0"/>
              <a:cs typeface="Arial" panose="020B0604020202020204" pitchFamily="34" charset="0"/>
            </a:endParaRPr>
          </a:p>
          <a:p>
            <a:pPr algn="ctr">
              <a:lnSpc>
                <a:spcPct val="90000"/>
              </a:lnSpc>
            </a:pPr>
            <a:r>
              <a:rPr lang="it-IT" sz="1100" b="1" dirty="0">
                <a:latin typeface="Arial" panose="020B0604020202020204" pitchFamily="34" charset="0"/>
                <a:ea typeface="Open Sans" panose="020B0604020202020204" charset="0"/>
                <a:cs typeface="Arial" panose="020B0604020202020204" pitchFamily="34" charset="0"/>
              </a:rPr>
              <a:t>2017</a:t>
            </a:r>
          </a:p>
        </p:txBody>
      </p:sp>
      <p:sp>
        <p:nvSpPr>
          <p:cNvPr id="21" name="Rectangle 20"/>
          <p:cNvSpPr/>
          <p:nvPr/>
        </p:nvSpPr>
        <p:spPr>
          <a:xfrm>
            <a:off x="1304924" y="891345"/>
            <a:ext cx="6372225" cy="553998"/>
          </a:xfrm>
          <a:prstGeom prst="rect">
            <a:avLst/>
          </a:prstGeom>
          <a:solidFill>
            <a:schemeClr val="bg1"/>
          </a:solidFill>
        </p:spPr>
        <p:txBody>
          <a:bodyPr wrap="square" lIns="0" tIns="0" rIns="0" bIns="0" rtlCol="0">
            <a:spAutoFit/>
          </a:bodyPr>
          <a:lstStyle/>
          <a:p>
            <a:pPr algn="ctr"/>
            <a:r>
              <a:rPr lang="it-IT" b="1" u="sng" dirty="0" smtClean="0">
                <a:solidFill>
                  <a:srgbClr val="0A7736"/>
                </a:solidFill>
              </a:rPr>
              <a:t>Riepilogo fasi </a:t>
            </a:r>
            <a:r>
              <a:rPr lang="it-IT" b="1" u="sng" dirty="0">
                <a:solidFill>
                  <a:srgbClr val="0A7736"/>
                </a:solidFill>
              </a:rPr>
              <a:t>del Processo di Valutazione del DS </a:t>
            </a:r>
            <a:endParaRPr lang="it-IT" b="1" u="sng" dirty="0" smtClean="0">
              <a:solidFill>
                <a:srgbClr val="0A7736"/>
              </a:solidFill>
            </a:endParaRPr>
          </a:p>
          <a:p>
            <a:pPr algn="ctr"/>
            <a:r>
              <a:rPr lang="it-IT" b="1" u="sng" dirty="0" err="1" smtClean="0">
                <a:solidFill>
                  <a:srgbClr val="0A7736"/>
                </a:solidFill>
              </a:rPr>
              <a:t>a.s</a:t>
            </a:r>
            <a:r>
              <a:rPr lang="it-IT" b="1" u="sng" dirty="0" smtClean="0">
                <a:solidFill>
                  <a:srgbClr val="0A7736"/>
                </a:solidFill>
              </a:rPr>
              <a:t> 2016/17</a:t>
            </a:r>
            <a:endParaRPr lang="it-IT" b="1" u="sng" dirty="0">
              <a:solidFill>
                <a:srgbClr val="0A7736"/>
              </a:solidFill>
            </a:endParaRPr>
          </a:p>
        </p:txBody>
      </p:sp>
      <p:sp>
        <p:nvSpPr>
          <p:cNvPr id="23" name="Rectangle 22"/>
          <p:cNvSpPr/>
          <p:nvPr/>
        </p:nvSpPr>
        <p:spPr>
          <a:xfrm>
            <a:off x="4785452" y="4181752"/>
            <a:ext cx="4264699" cy="514738"/>
          </a:xfrm>
          <a:prstGeom prst="rect">
            <a:avLst/>
          </a:prstGeom>
          <a:ln>
            <a:solidFill>
              <a:srgbClr val="0A7736"/>
            </a:solidFill>
          </a:ln>
        </p:spPr>
        <p:txBody>
          <a:bodyPr wrap="square" lIns="72000" tIns="72000" rIns="72000" bIns="72000">
            <a:spAutoFit/>
          </a:bodyPr>
          <a:lstStyle/>
          <a:p>
            <a:pPr algn="ctr"/>
            <a:r>
              <a:rPr lang="it-IT" sz="1200" b="1" dirty="0">
                <a:solidFill>
                  <a:srgbClr val="0A7736"/>
                </a:solidFill>
                <a:ea typeface="Open Sans" panose="020B0604020202020204" charset="0"/>
              </a:rPr>
              <a:t>Le diverse aree corrispondenti alle dimensioni professionali hanno un peso diverso nella valutazione</a:t>
            </a:r>
            <a:endParaRPr lang="it-IT" sz="1200" dirty="0">
              <a:solidFill>
                <a:srgbClr val="0A7736"/>
              </a:solidFill>
              <a:ea typeface="Open Sans" panose="020B0604020202020204" charset="0"/>
            </a:endParaRPr>
          </a:p>
        </p:txBody>
      </p:sp>
      <p:cxnSp>
        <p:nvCxnSpPr>
          <p:cNvPr id="24" name="Straight Connector 23"/>
          <p:cNvCxnSpPr/>
          <p:nvPr/>
        </p:nvCxnSpPr>
        <p:spPr>
          <a:xfrm>
            <a:off x="8718895" y="3929203"/>
            <a:ext cx="144016" cy="502980"/>
          </a:xfrm>
          <a:prstGeom prst="line">
            <a:avLst/>
          </a:prstGeom>
          <a:ln>
            <a:solidFill>
              <a:srgbClr val="3A5599"/>
            </a:solidFill>
            <a:headEnd type="oval"/>
            <a:tailEnd type="oval"/>
          </a:ln>
        </p:spPr>
        <p:style>
          <a:lnRef idx="1">
            <a:schemeClr val="accent1"/>
          </a:lnRef>
          <a:fillRef idx="0">
            <a:schemeClr val="accent1"/>
          </a:fillRef>
          <a:effectRef idx="0">
            <a:schemeClr val="accent1"/>
          </a:effectRef>
          <a:fontRef idx="minor">
            <a:schemeClr val="tx1"/>
          </a:fontRef>
        </p:style>
      </p:cxnSp>
      <p:sp>
        <p:nvSpPr>
          <p:cNvPr id="25" name="Freeform 24"/>
          <p:cNvSpPr/>
          <p:nvPr/>
        </p:nvSpPr>
        <p:spPr>
          <a:xfrm>
            <a:off x="4659086" y="1596571"/>
            <a:ext cx="348343" cy="2554515"/>
          </a:xfrm>
          <a:custGeom>
            <a:avLst/>
            <a:gdLst>
              <a:gd name="connsiteX0" fmla="*/ 0 w 348343"/>
              <a:gd name="connsiteY0" fmla="*/ 1538515 h 2554515"/>
              <a:gd name="connsiteX1" fmla="*/ 0 w 348343"/>
              <a:gd name="connsiteY1" fmla="*/ 2554515 h 2554515"/>
              <a:gd name="connsiteX2" fmla="*/ 348343 w 348343"/>
              <a:gd name="connsiteY2" fmla="*/ 2452915 h 2554515"/>
              <a:gd name="connsiteX3" fmla="*/ 348343 w 348343"/>
              <a:gd name="connsiteY3" fmla="*/ 0 h 2554515"/>
            </a:gdLst>
            <a:ahLst/>
            <a:cxnLst>
              <a:cxn ang="0">
                <a:pos x="connsiteX0" y="connsiteY0"/>
              </a:cxn>
              <a:cxn ang="0">
                <a:pos x="connsiteX1" y="connsiteY1"/>
              </a:cxn>
              <a:cxn ang="0">
                <a:pos x="connsiteX2" y="connsiteY2"/>
              </a:cxn>
              <a:cxn ang="0">
                <a:pos x="connsiteX3" y="connsiteY3"/>
              </a:cxn>
            </a:cxnLst>
            <a:rect l="l" t="t" r="r" b="b"/>
            <a:pathLst>
              <a:path w="348343" h="2554515">
                <a:moveTo>
                  <a:pt x="0" y="1538515"/>
                </a:moveTo>
                <a:lnTo>
                  <a:pt x="0" y="2554515"/>
                </a:lnTo>
                <a:lnTo>
                  <a:pt x="348343" y="2452915"/>
                </a:lnTo>
                <a:lnTo>
                  <a:pt x="348343" y="0"/>
                </a:lnTo>
              </a:path>
            </a:pathLst>
          </a:custGeom>
          <a:no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a:p>
        </p:txBody>
      </p:sp>
      <p:sp>
        <p:nvSpPr>
          <p:cNvPr id="29" name="Freeform 28"/>
          <p:cNvSpPr/>
          <p:nvPr/>
        </p:nvSpPr>
        <p:spPr>
          <a:xfrm>
            <a:off x="4690872" y="1645920"/>
            <a:ext cx="292608" cy="2478024"/>
          </a:xfrm>
          <a:custGeom>
            <a:avLst/>
            <a:gdLst>
              <a:gd name="connsiteX0" fmla="*/ 0 w 292608"/>
              <a:gd name="connsiteY0" fmla="*/ 1581912 h 2478024"/>
              <a:gd name="connsiteX1" fmla="*/ 0 w 292608"/>
              <a:gd name="connsiteY1" fmla="*/ 2478024 h 2478024"/>
              <a:gd name="connsiteX2" fmla="*/ 292608 w 292608"/>
              <a:gd name="connsiteY2" fmla="*/ 2359152 h 2478024"/>
              <a:gd name="connsiteX3" fmla="*/ 283464 w 292608"/>
              <a:gd name="connsiteY3" fmla="*/ 0 h 2478024"/>
              <a:gd name="connsiteX4" fmla="*/ 0 w 292608"/>
              <a:gd name="connsiteY4" fmla="*/ 1581912 h 24780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2608" h="2478024">
                <a:moveTo>
                  <a:pt x="0" y="1581912"/>
                </a:moveTo>
                <a:lnTo>
                  <a:pt x="0" y="2478024"/>
                </a:lnTo>
                <a:lnTo>
                  <a:pt x="292608" y="2359152"/>
                </a:lnTo>
                <a:lnTo>
                  <a:pt x="283464" y="0"/>
                </a:lnTo>
                <a:lnTo>
                  <a:pt x="0" y="1581912"/>
                </a:lnTo>
                <a:close/>
              </a:path>
            </a:pathLst>
          </a:custGeom>
          <a:solidFill>
            <a:schemeClr val="bg1">
              <a:lumMod val="8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a:p>
        </p:txBody>
      </p:sp>
      <p:sp>
        <p:nvSpPr>
          <p:cNvPr id="22" name="Title 3"/>
          <p:cNvSpPr txBox="1">
            <a:spLocks/>
          </p:cNvSpPr>
          <p:nvPr/>
        </p:nvSpPr>
        <p:spPr bwMode="black">
          <a:xfrm>
            <a:off x="1496911" y="14748"/>
            <a:ext cx="7162800" cy="430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defTabSz="4572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defTabSz="4572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defTabSz="4572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defTabSz="4572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it-IT" sz="2000" b="1" dirty="0">
                <a:solidFill>
                  <a:srgbClr val="0A7736"/>
                </a:solidFill>
                <a:ea typeface="HP Simplified"/>
              </a:rPr>
              <a:t>Dall’incarico alla valutazione – Fasi del processo</a:t>
            </a:r>
            <a:endParaRPr lang="en-US" altLang="it-IT" sz="2000" b="1" dirty="0">
              <a:solidFill>
                <a:srgbClr val="0A7736"/>
              </a:solidFill>
              <a:ea typeface="HP Simplified"/>
            </a:endParaRPr>
          </a:p>
        </p:txBody>
      </p:sp>
      <p:sp>
        <p:nvSpPr>
          <p:cNvPr id="19" name="Rectangle 17"/>
          <p:cNvSpPr/>
          <p:nvPr/>
        </p:nvSpPr>
        <p:spPr bwMode="ltGray">
          <a:xfrm>
            <a:off x="3798692" y="1559535"/>
            <a:ext cx="860394" cy="469517"/>
          </a:xfrm>
          <a:prstGeom prst="rect">
            <a:avLst/>
          </a:prstGeom>
          <a:solidFill>
            <a:srgbClr val="0A7736">
              <a:alpha val="99000"/>
            </a:srgb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pPr>
            <a:r>
              <a:rPr lang="it-IT" sz="1100" b="1" dirty="0">
                <a:latin typeface="Arial" panose="020B0604020202020204" pitchFamily="34" charset="0"/>
                <a:ea typeface="Open Sans" panose="020B0604020202020204" charset="0"/>
                <a:cs typeface="Arial" panose="020B0604020202020204" pitchFamily="34" charset="0"/>
              </a:rPr>
              <a:t>e</a:t>
            </a:r>
            <a:r>
              <a:rPr lang="it-IT" sz="1100" b="1" dirty="0" smtClean="0">
                <a:latin typeface="Arial" panose="020B0604020202020204" pitchFamily="34" charset="0"/>
                <a:ea typeface="Open Sans" panose="020B0604020202020204" charset="0"/>
                <a:cs typeface="Arial" panose="020B0604020202020204" pitchFamily="34" charset="0"/>
              </a:rPr>
              <a:t>ntro settembre </a:t>
            </a:r>
            <a:endParaRPr lang="it-IT" sz="1100" b="1" dirty="0">
              <a:latin typeface="Arial" panose="020B0604020202020204" pitchFamily="34" charset="0"/>
              <a:ea typeface="Open Sans" panose="020B0604020202020204" charset="0"/>
              <a:cs typeface="Arial" panose="020B0604020202020204" pitchFamily="34" charset="0"/>
            </a:endParaRPr>
          </a:p>
          <a:p>
            <a:pPr algn="ctr">
              <a:lnSpc>
                <a:spcPct val="90000"/>
              </a:lnSpc>
            </a:pPr>
            <a:r>
              <a:rPr lang="it-IT" sz="1100" b="1" dirty="0" smtClean="0">
                <a:latin typeface="Arial" panose="020B0604020202020204" pitchFamily="34" charset="0"/>
                <a:ea typeface="Open Sans" panose="020B0604020202020204" charset="0"/>
                <a:cs typeface="Arial" panose="020B0604020202020204" pitchFamily="34" charset="0"/>
              </a:rPr>
              <a:t>2016</a:t>
            </a:r>
            <a:endParaRPr lang="it-IT" sz="1100" b="1" dirty="0">
              <a:latin typeface="Arial" panose="020B0604020202020204" pitchFamily="34" charset="0"/>
              <a:ea typeface="Open Sans" panose="020B0604020202020204" charset="0"/>
              <a:cs typeface="Arial" panose="020B0604020202020204" pitchFamily="34" charset="0"/>
            </a:endParaRPr>
          </a:p>
        </p:txBody>
      </p:sp>
      <p:sp>
        <p:nvSpPr>
          <p:cNvPr id="20" name="Rectangle 17"/>
          <p:cNvSpPr/>
          <p:nvPr/>
        </p:nvSpPr>
        <p:spPr bwMode="ltGray">
          <a:xfrm>
            <a:off x="3782465" y="2090561"/>
            <a:ext cx="860394" cy="469517"/>
          </a:xfrm>
          <a:prstGeom prst="rect">
            <a:avLst/>
          </a:prstGeom>
          <a:solidFill>
            <a:srgbClr val="0A7736">
              <a:alpha val="99000"/>
            </a:srgb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pPr>
            <a:r>
              <a:rPr lang="it-IT" sz="1100" b="1" dirty="0">
                <a:latin typeface="Arial" panose="020B0604020202020204" pitchFamily="34" charset="0"/>
                <a:ea typeface="Open Sans" panose="020B0604020202020204" charset="0"/>
                <a:cs typeface="Arial" panose="020B0604020202020204" pitchFamily="34" charset="0"/>
              </a:rPr>
              <a:t>e</a:t>
            </a:r>
            <a:r>
              <a:rPr lang="it-IT" sz="1100" b="1" dirty="0" smtClean="0">
                <a:latin typeface="Arial" panose="020B0604020202020204" pitchFamily="34" charset="0"/>
                <a:ea typeface="Open Sans" panose="020B0604020202020204" charset="0"/>
                <a:cs typeface="Arial" panose="020B0604020202020204" pitchFamily="34" charset="0"/>
              </a:rPr>
              <a:t>ntro dicembre</a:t>
            </a:r>
            <a:endParaRPr lang="it-IT" sz="1100" b="1" dirty="0">
              <a:latin typeface="Arial" panose="020B0604020202020204" pitchFamily="34" charset="0"/>
              <a:ea typeface="Open Sans" panose="020B0604020202020204" charset="0"/>
              <a:cs typeface="Arial" panose="020B0604020202020204" pitchFamily="34" charset="0"/>
            </a:endParaRPr>
          </a:p>
          <a:p>
            <a:pPr algn="ctr">
              <a:lnSpc>
                <a:spcPct val="90000"/>
              </a:lnSpc>
            </a:pPr>
            <a:r>
              <a:rPr lang="it-IT" sz="1100" b="1" dirty="0" smtClean="0">
                <a:latin typeface="Arial" panose="020B0604020202020204" pitchFamily="34" charset="0"/>
                <a:ea typeface="Open Sans" panose="020B0604020202020204" charset="0"/>
                <a:cs typeface="Arial" panose="020B0604020202020204" pitchFamily="34" charset="0"/>
              </a:rPr>
              <a:t>2016</a:t>
            </a:r>
            <a:endParaRPr lang="it-IT" sz="1100" b="1" dirty="0">
              <a:latin typeface="Arial" panose="020B0604020202020204" pitchFamily="34" charset="0"/>
              <a:ea typeface="Open Sans" panose="020B0604020202020204" charset="0"/>
              <a:cs typeface="Arial" panose="020B0604020202020204" pitchFamily="34" charset="0"/>
            </a:endParaRPr>
          </a:p>
        </p:txBody>
      </p:sp>
      <p:sp>
        <p:nvSpPr>
          <p:cNvPr id="26" name="Rectangle 17"/>
          <p:cNvSpPr/>
          <p:nvPr/>
        </p:nvSpPr>
        <p:spPr bwMode="ltGray">
          <a:xfrm>
            <a:off x="3783631" y="4181752"/>
            <a:ext cx="860394" cy="469517"/>
          </a:xfrm>
          <a:prstGeom prst="rect">
            <a:avLst/>
          </a:prstGeom>
          <a:solidFill>
            <a:srgbClr val="0A7736">
              <a:alpha val="99000"/>
            </a:srgb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pPr>
            <a:r>
              <a:rPr lang="it-IT" sz="1100" b="1" dirty="0">
                <a:latin typeface="Arial" panose="020B0604020202020204" pitchFamily="34" charset="0"/>
                <a:ea typeface="Open Sans" panose="020B0604020202020204" charset="0"/>
                <a:cs typeface="Arial" panose="020B0604020202020204" pitchFamily="34" charset="0"/>
              </a:rPr>
              <a:t>e</a:t>
            </a:r>
            <a:r>
              <a:rPr lang="it-IT" sz="1100" b="1" dirty="0" smtClean="0">
                <a:latin typeface="Arial" panose="020B0604020202020204" pitchFamily="34" charset="0"/>
                <a:ea typeface="Open Sans" panose="020B0604020202020204" charset="0"/>
                <a:cs typeface="Arial" panose="020B0604020202020204" pitchFamily="34" charset="0"/>
              </a:rPr>
              <a:t>ntro dicembre</a:t>
            </a:r>
            <a:endParaRPr lang="it-IT" sz="1100" b="1" dirty="0">
              <a:latin typeface="Arial" panose="020B0604020202020204" pitchFamily="34" charset="0"/>
              <a:ea typeface="Open Sans" panose="020B0604020202020204" charset="0"/>
              <a:cs typeface="Arial" panose="020B0604020202020204" pitchFamily="34" charset="0"/>
            </a:endParaRPr>
          </a:p>
          <a:p>
            <a:pPr algn="ctr">
              <a:lnSpc>
                <a:spcPct val="90000"/>
              </a:lnSpc>
            </a:pPr>
            <a:r>
              <a:rPr lang="it-IT" sz="1100" b="1" dirty="0" smtClean="0">
                <a:latin typeface="Arial" panose="020B0604020202020204" pitchFamily="34" charset="0"/>
                <a:ea typeface="Open Sans" panose="020B0604020202020204" charset="0"/>
                <a:cs typeface="Arial" panose="020B0604020202020204" pitchFamily="34" charset="0"/>
              </a:rPr>
              <a:t>2017</a:t>
            </a:r>
            <a:endParaRPr lang="it-IT" sz="1100" b="1" dirty="0">
              <a:latin typeface="Arial" panose="020B0604020202020204" pitchFamily="34" charset="0"/>
              <a:ea typeface="Open Sans" panose="020B0604020202020204" charset="0"/>
              <a:cs typeface="Arial" panose="020B0604020202020204" pitchFamily="34" charset="0"/>
            </a:endParaRPr>
          </a:p>
        </p:txBody>
      </p:sp>
    </p:spTree>
    <p:extLst>
      <p:ext uri="{BB962C8B-B14F-4D97-AF65-F5344CB8AC3E}">
        <p14:creationId xmlns:p14="http://schemas.microsoft.com/office/powerpoint/2010/main" val="2214724643"/>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Rectangle 25"/>
          <p:cNvSpPr/>
          <p:nvPr/>
        </p:nvSpPr>
        <p:spPr>
          <a:xfrm>
            <a:off x="5232400" y="2030066"/>
            <a:ext cx="3630512" cy="2592734"/>
          </a:xfrm>
          <a:prstGeom prst="rect">
            <a:avLst/>
          </a:prstGeom>
          <a:noFill/>
          <a:ln w="9525">
            <a:solidFill>
              <a:srgbClr val="3A55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latin typeface="Arial" panose="020B0604020202020204" pitchFamily="34" charset="0"/>
              <a:cs typeface="Arial" panose="020B0604020202020204" pitchFamily="34" charset="0"/>
            </a:endParaRPr>
          </a:p>
        </p:txBody>
      </p:sp>
      <p:pic>
        <p:nvPicPr>
          <p:cNvPr id="30" name="Picture 29"/>
          <p:cNvPicPr>
            <a:picLocks noChangeAspect="1"/>
          </p:cNvPicPr>
          <p:nvPr/>
        </p:nvPicPr>
        <p:blipFill rotWithShape="1">
          <a:blip r:embed="rId3" cstate="print">
            <a:clrChange>
              <a:clrFrom>
                <a:srgbClr val="FFFFFF"/>
              </a:clrFrom>
              <a:clrTo>
                <a:srgbClr val="FFFFFF">
                  <a:alpha val="0"/>
                </a:srgbClr>
              </a:clrTo>
            </a:clrChange>
          </a:blip>
          <a:srcRect l="2233" t="1963" r="12578" b="8664"/>
          <a:stretch/>
        </p:blipFill>
        <p:spPr>
          <a:xfrm>
            <a:off x="5364396" y="2275616"/>
            <a:ext cx="3553363" cy="2347184"/>
          </a:xfrm>
          <a:prstGeom prst="rect">
            <a:avLst/>
          </a:prstGeom>
        </p:spPr>
      </p:pic>
      <p:sp>
        <p:nvSpPr>
          <p:cNvPr id="20" name="TextBox 19"/>
          <p:cNvSpPr txBox="1"/>
          <p:nvPr/>
        </p:nvSpPr>
        <p:spPr>
          <a:xfrm>
            <a:off x="143265" y="476500"/>
            <a:ext cx="8832998" cy="830997"/>
          </a:xfrm>
          <a:prstGeom prst="rect">
            <a:avLst/>
          </a:prstGeom>
          <a:noFill/>
        </p:spPr>
        <p:txBody>
          <a:bodyPr wrap="square" rtlCol="0">
            <a:spAutoFit/>
          </a:bodyPr>
          <a:lstStyle/>
          <a:p>
            <a:pPr algn="just"/>
            <a:r>
              <a:rPr lang="it-IT" sz="1600" dirty="0">
                <a:ea typeface="Times New Roman" pitchFamily="18" charset="0"/>
              </a:rPr>
              <a:t>Il </a:t>
            </a:r>
            <a:r>
              <a:rPr lang="it-IT" sz="1600" b="1" dirty="0">
                <a:ea typeface="Times New Roman" pitchFamily="18" charset="0"/>
              </a:rPr>
              <a:t>Portfolio</a:t>
            </a:r>
            <a:r>
              <a:rPr lang="it-IT" sz="1600" dirty="0">
                <a:ea typeface="Times New Roman" pitchFamily="18" charset="0"/>
              </a:rPr>
              <a:t>, oltre ad essere riferimento </a:t>
            </a:r>
            <a:r>
              <a:rPr lang="it-IT" sz="1600" b="1" dirty="0">
                <a:ea typeface="Times New Roman" pitchFamily="18" charset="0"/>
              </a:rPr>
              <a:t>per l’autovalutazione</a:t>
            </a:r>
            <a:r>
              <a:rPr lang="it-IT" sz="1600" dirty="0">
                <a:ea typeface="Times New Roman" pitchFamily="18" charset="0"/>
              </a:rPr>
              <a:t>, diviene lo strumento di supporto e di accompagnamento a tutto il processo di valutazione. La sua composizione prevede: </a:t>
            </a:r>
            <a:r>
              <a:rPr lang="it-IT" sz="1600" b="1" dirty="0">
                <a:ea typeface="Times New Roman" pitchFamily="18" charset="0"/>
              </a:rPr>
              <a:t>una parte pubblica e una parte riservata </a:t>
            </a:r>
          </a:p>
        </p:txBody>
      </p:sp>
      <p:sp>
        <p:nvSpPr>
          <p:cNvPr id="22" name="Rectangle 21"/>
          <p:cNvSpPr/>
          <p:nvPr/>
        </p:nvSpPr>
        <p:spPr>
          <a:xfrm>
            <a:off x="2242344" y="1419258"/>
            <a:ext cx="2469356" cy="307777"/>
          </a:xfrm>
          <a:prstGeom prst="rect">
            <a:avLst/>
          </a:prstGeom>
          <a:noFill/>
        </p:spPr>
        <p:txBody>
          <a:bodyPr wrap="square" rtlCol="0">
            <a:spAutoFit/>
          </a:bodyPr>
          <a:lstStyle/>
          <a:p>
            <a:r>
              <a:rPr lang="it-IT" sz="1400" b="1" u="sng" dirty="0" smtClean="0">
                <a:solidFill>
                  <a:srgbClr val="0A7736"/>
                </a:solidFill>
              </a:rPr>
              <a:t>Portfolio del DS</a:t>
            </a:r>
            <a:endParaRPr lang="it-IT" sz="1400" b="1" u="sng" dirty="0">
              <a:solidFill>
                <a:srgbClr val="0A7736"/>
              </a:solidFill>
            </a:endParaRPr>
          </a:p>
        </p:txBody>
      </p:sp>
      <p:graphicFrame>
        <p:nvGraphicFramePr>
          <p:cNvPr id="27" name="Tabella 6"/>
          <p:cNvGraphicFramePr>
            <a:graphicFrameLocks noGrp="1"/>
          </p:cNvGraphicFramePr>
          <p:nvPr>
            <p:extLst>
              <p:ext uri="{D42A27DB-BD31-4B8C-83A1-F6EECF244321}">
                <p14:modId xmlns:p14="http://schemas.microsoft.com/office/powerpoint/2010/main" val="2380533213"/>
              </p:ext>
            </p:extLst>
          </p:nvPr>
        </p:nvGraphicFramePr>
        <p:xfrm>
          <a:off x="228601" y="1761070"/>
          <a:ext cx="4928285" cy="2379294"/>
        </p:xfrm>
        <a:graphic>
          <a:graphicData uri="http://schemas.openxmlformats.org/drawingml/2006/table">
            <a:tbl>
              <a:tblPr firstRow="1" firstCol="1" bandRow="1">
                <a:tableStyleId>{912C8C85-51F0-491E-9774-3900AFEF0FD7}</a:tableStyleId>
              </a:tblPr>
              <a:tblGrid>
                <a:gridCol w="1631144"/>
                <a:gridCol w="1341496"/>
                <a:gridCol w="1955645"/>
              </a:tblGrid>
              <a:tr h="184734">
                <a:tc>
                  <a:txBody>
                    <a:bodyPr/>
                    <a:lstStyle/>
                    <a:p>
                      <a:pPr algn="ctr">
                        <a:spcAft>
                          <a:spcPts val="0"/>
                        </a:spcAft>
                      </a:pPr>
                      <a:r>
                        <a:rPr lang="it-IT" sz="1200" dirty="0" smtClean="0">
                          <a:effectLst/>
                          <a:latin typeface="Arial" panose="020B0604020202020204" pitchFamily="34" charset="0"/>
                          <a:cs typeface="Arial" panose="020B0604020202020204" pitchFamily="34" charset="0"/>
                        </a:rPr>
                        <a:t>SEZIONE</a:t>
                      </a:r>
                      <a:endParaRPr lang="it-IT" sz="1200" b="0" dirty="0">
                        <a:solidFill>
                          <a:schemeClr val="tx1"/>
                        </a:solidFill>
                        <a:effectLst/>
                        <a:latin typeface="Arial" panose="020B0604020202020204" pitchFamily="34" charset="0"/>
                        <a:ea typeface="Open Sans" panose="020B0604020202020204" charset="0"/>
                        <a:cs typeface="Arial" panose="020B0604020202020204" pitchFamily="34" charset="0"/>
                      </a:endParaRPr>
                    </a:p>
                  </a:txBody>
                  <a:tcPr marL="68580" marR="68580" marT="0" marB="0"/>
                </a:tc>
                <a:tc>
                  <a:txBody>
                    <a:bodyPr/>
                    <a:lstStyle/>
                    <a:p>
                      <a:pPr algn="ctr">
                        <a:spcAft>
                          <a:spcPts val="0"/>
                        </a:spcAft>
                      </a:pPr>
                      <a:r>
                        <a:rPr lang="it-IT" sz="1200" dirty="0" smtClean="0">
                          <a:effectLst/>
                          <a:latin typeface="Arial" panose="020B0604020202020204" pitchFamily="34" charset="0"/>
                          <a:cs typeface="Arial" panose="020B0604020202020204" pitchFamily="34" charset="0"/>
                        </a:rPr>
                        <a:t>Responsabilità</a:t>
                      </a:r>
                      <a:endParaRPr lang="it-IT" sz="1200" b="0" dirty="0">
                        <a:solidFill>
                          <a:schemeClr val="bg1"/>
                        </a:solidFill>
                        <a:effectLst/>
                        <a:latin typeface="Arial" panose="020B0604020202020204" pitchFamily="34" charset="0"/>
                        <a:ea typeface="Open Sans" panose="020B0604020202020204" charset="0"/>
                        <a:cs typeface="Arial" panose="020B0604020202020204" pitchFamily="34" charset="0"/>
                      </a:endParaRPr>
                    </a:p>
                  </a:txBody>
                  <a:tcPr marL="68580" marR="68580" marT="0" marB="0"/>
                </a:tc>
                <a:tc>
                  <a:txBody>
                    <a:bodyPr/>
                    <a:lstStyle/>
                    <a:p>
                      <a:pPr algn="ctr">
                        <a:spcAft>
                          <a:spcPts val="0"/>
                        </a:spcAft>
                      </a:pPr>
                      <a:r>
                        <a:rPr lang="it-IT" sz="1200" dirty="0" smtClean="0">
                          <a:effectLst/>
                          <a:latin typeface="Arial" panose="020B0604020202020204" pitchFamily="34" charset="0"/>
                          <a:cs typeface="Arial" panose="020B0604020202020204" pitchFamily="34" charset="0"/>
                        </a:rPr>
                        <a:t>Facoltativa/Obbligatoria</a:t>
                      </a:r>
                      <a:endParaRPr lang="it-IT" sz="1200" b="0" dirty="0">
                        <a:solidFill>
                          <a:schemeClr val="tx1"/>
                        </a:solidFill>
                        <a:effectLst/>
                        <a:latin typeface="Arial" panose="020B0604020202020204" pitchFamily="34" charset="0"/>
                        <a:ea typeface="Open Sans" panose="020B0604020202020204" charset="0"/>
                        <a:cs typeface="Arial" panose="020B0604020202020204" pitchFamily="34" charset="0"/>
                      </a:endParaRPr>
                    </a:p>
                  </a:txBody>
                  <a:tcPr marL="68580" marR="68580" marT="0" marB="0"/>
                </a:tc>
              </a:tr>
              <a:tr h="184734">
                <a:tc>
                  <a:txBody>
                    <a:bodyPr/>
                    <a:lstStyle/>
                    <a:p>
                      <a:pPr algn="l">
                        <a:spcAft>
                          <a:spcPts val="0"/>
                        </a:spcAft>
                      </a:pPr>
                      <a:r>
                        <a:rPr lang="it-IT" sz="1200" dirty="0" smtClean="0">
                          <a:effectLst/>
                          <a:latin typeface="Arial" panose="020B0604020202020204" pitchFamily="34" charset="0"/>
                          <a:cs typeface="Arial" panose="020B0604020202020204" pitchFamily="34" charset="0"/>
                        </a:rPr>
                        <a:t>Anagrafe professionale</a:t>
                      </a:r>
                      <a:endParaRPr lang="it-IT" sz="1200" dirty="0">
                        <a:effectLst/>
                        <a:latin typeface="Arial" panose="020B0604020202020204" pitchFamily="34" charset="0"/>
                        <a:cs typeface="Arial" panose="020B0604020202020204" pitchFamily="34" charset="0"/>
                      </a:endParaRPr>
                    </a:p>
                  </a:txBody>
                  <a:tcPr marL="68580" marR="68580" marT="0" marB="0" anchor="ctr">
                    <a:solidFill>
                      <a:schemeClr val="bg1"/>
                    </a:solidFill>
                  </a:tcPr>
                </a:tc>
                <a:tc>
                  <a:txBody>
                    <a:bodyPr/>
                    <a:lstStyle/>
                    <a:p>
                      <a:pPr algn="l">
                        <a:spcAft>
                          <a:spcPts val="0"/>
                        </a:spcAft>
                      </a:pPr>
                      <a:r>
                        <a:rPr lang="it-IT" sz="1200" dirty="0">
                          <a:effectLst/>
                          <a:latin typeface="Arial" panose="020B0604020202020204" pitchFamily="34" charset="0"/>
                          <a:cs typeface="Arial" panose="020B0604020202020204" pitchFamily="34" charset="0"/>
                        </a:rPr>
                        <a:t>Parte di competenza del DS</a:t>
                      </a:r>
                      <a:endParaRPr lang="it-IT" sz="1200" b="0" dirty="0">
                        <a:solidFill>
                          <a:schemeClr val="bg1"/>
                        </a:solidFill>
                        <a:effectLst/>
                        <a:latin typeface="Arial" panose="020B0604020202020204" pitchFamily="34" charset="0"/>
                        <a:ea typeface="Open Sans" panose="020B0604020202020204" charset="0"/>
                        <a:cs typeface="Arial" panose="020B0604020202020204" pitchFamily="34" charset="0"/>
                      </a:endParaRPr>
                    </a:p>
                  </a:txBody>
                  <a:tcPr marL="68580" marR="68580" marT="0" marB="0">
                    <a:solidFill>
                      <a:schemeClr val="bg1"/>
                    </a:solidFill>
                  </a:tcPr>
                </a:tc>
                <a:tc>
                  <a:txBody>
                    <a:bodyPr/>
                    <a:lstStyle/>
                    <a:p>
                      <a:pPr algn="l">
                        <a:spcAft>
                          <a:spcPts val="0"/>
                        </a:spcAft>
                      </a:pPr>
                      <a:r>
                        <a:rPr lang="it-IT" sz="1200" dirty="0">
                          <a:effectLst/>
                          <a:latin typeface="Arial" panose="020B0604020202020204" pitchFamily="34" charset="0"/>
                          <a:cs typeface="Arial" panose="020B0604020202020204" pitchFamily="34" charset="0"/>
                        </a:rPr>
                        <a:t>Obbligatoria e pubblica</a:t>
                      </a:r>
                      <a:endParaRPr lang="it-IT" sz="1200" b="0" dirty="0">
                        <a:solidFill>
                          <a:schemeClr val="tx1"/>
                        </a:solidFill>
                        <a:effectLst/>
                        <a:latin typeface="Arial" panose="020B0604020202020204" pitchFamily="34" charset="0"/>
                        <a:ea typeface="Open Sans" panose="020B0604020202020204" charset="0"/>
                        <a:cs typeface="Arial" panose="020B0604020202020204" pitchFamily="34" charset="0"/>
                      </a:endParaRPr>
                    </a:p>
                  </a:txBody>
                  <a:tcPr marL="68580" marR="68580" marT="0" marB="0" anchor="ctr">
                    <a:solidFill>
                      <a:schemeClr val="bg1"/>
                    </a:solidFill>
                  </a:tcPr>
                </a:tc>
              </a:tr>
              <a:tr h="184734">
                <a:tc>
                  <a:txBody>
                    <a:bodyPr/>
                    <a:lstStyle/>
                    <a:p>
                      <a:pPr algn="l">
                        <a:spcAft>
                          <a:spcPts val="0"/>
                        </a:spcAft>
                      </a:pPr>
                      <a:r>
                        <a:rPr lang="it-IT" sz="1200" dirty="0" smtClean="0">
                          <a:effectLst/>
                          <a:latin typeface="Arial" panose="020B0604020202020204" pitchFamily="34" charset="0"/>
                          <a:cs typeface="Arial" panose="020B0604020202020204" pitchFamily="34" charset="0"/>
                        </a:rPr>
                        <a:t>Autovalutazione </a:t>
                      </a:r>
                      <a:r>
                        <a:rPr lang="it-IT" sz="1200" dirty="0">
                          <a:effectLst/>
                          <a:latin typeface="Arial" panose="020B0604020202020204" pitchFamily="34" charset="0"/>
                          <a:cs typeface="Arial" panose="020B0604020202020204" pitchFamily="34" charset="0"/>
                        </a:rPr>
                        <a:t>e bilancio delle competenze</a:t>
                      </a:r>
                      <a:endParaRPr lang="it-IT" sz="1200" b="0" dirty="0">
                        <a:solidFill>
                          <a:schemeClr val="tx1"/>
                        </a:solidFill>
                        <a:effectLst/>
                        <a:latin typeface="Arial" panose="020B0604020202020204" pitchFamily="34" charset="0"/>
                        <a:ea typeface="Open Sans" panose="020B0604020202020204" charset="0"/>
                        <a:cs typeface="Arial" panose="020B0604020202020204" pitchFamily="34" charset="0"/>
                      </a:endParaRPr>
                    </a:p>
                  </a:txBody>
                  <a:tcPr marL="68580" marR="68580" marT="0" marB="0" anchor="ctr">
                    <a:solidFill>
                      <a:schemeClr val="bg1"/>
                    </a:solidFill>
                  </a:tcPr>
                </a:tc>
                <a:tc>
                  <a:txBody>
                    <a:bodyPr/>
                    <a:lstStyle/>
                    <a:p>
                      <a:pPr algn="l">
                        <a:spcAft>
                          <a:spcPts val="0"/>
                        </a:spcAft>
                      </a:pPr>
                      <a:r>
                        <a:rPr lang="it-IT" sz="1200" dirty="0">
                          <a:effectLst/>
                          <a:latin typeface="Arial" panose="020B0604020202020204" pitchFamily="34" charset="0"/>
                          <a:cs typeface="Arial" panose="020B0604020202020204" pitchFamily="34" charset="0"/>
                        </a:rPr>
                        <a:t>Parte di competenza del DS</a:t>
                      </a:r>
                      <a:endParaRPr lang="it-IT" sz="1200" b="0" dirty="0">
                        <a:solidFill>
                          <a:schemeClr val="bg1"/>
                        </a:solidFill>
                        <a:effectLst/>
                        <a:latin typeface="Arial" panose="020B0604020202020204" pitchFamily="34" charset="0"/>
                        <a:ea typeface="Open Sans" panose="020B0604020202020204" charset="0"/>
                        <a:cs typeface="Arial" panose="020B0604020202020204" pitchFamily="34" charset="0"/>
                      </a:endParaRPr>
                    </a:p>
                  </a:txBody>
                  <a:tcPr marL="68580" marR="68580" marT="0" marB="0">
                    <a:solidFill>
                      <a:schemeClr val="bg1"/>
                    </a:solidFill>
                  </a:tcPr>
                </a:tc>
                <a:tc>
                  <a:txBody>
                    <a:bodyPr/>
                    <a:lstStyle/>
                    <a:p>
                      <a:pPr algn="l">
                        <a:spcAft>
                          <a:spcPts val="0"/>
                        </a:spcAft>
                      </a:pPr>
                      <a:r>
                        <a:rPr lang="it-IT" sz="1200" dirty="0" smtClean="0">
                          <a:effectLst/>
                          <a:latin typeface="Arial" panose="020B0604020202020204" pitchFamily="34" charset="0"/>
                          <a:cs typeface="Arial" panose="020B0604020202020204" pitchFamily="34" charset="0"/>
                        </a:rPr>
                        <a:t>Facoltativa </a:t>
                      </a:r>
                      <a:r>
                        <a:rPr lang="it-IT" sz="1200" dirty="0">
                          <a:effectLst/>
                          <a:latin typeface="Arial" panose="020B0604020202020204" pitchFamily="34" charset="0"/>
                          <a:cs typeface="Arial" panose="020B0604020202020204" pitchFamily="34" charset="0"/>
                        </a:rPr>
                        <a:t>e riservata all’autovalutazione del Dirigente scolastico </a:t>
                      </a:r>
                      <a:endParaRPr lang="it-IT" sz="1200" b="0" dirty="0">
                        <a:solidFill>
                          <a:schemeClr val="tx1"/>
                        </a:solidFill>
                        <a:effectLst/>
                        <a:latin typeface="Arial" panose="020B0604020202020204" pitchFamily="34" charset="0"/>
                        <a:ea typeface="Open Sans" panose="020B0604020202020204" charset="0"/>
                        <a:cs typeface="Arial" panose="020B0604020202020204" pitchFamily="34" charset="0"/>
                      </a:endParaRPr>
                    </a:p>
                  </a:txBody>
                  <a:tcPr marL="68580" marR="68580" marT="0" marB="0" anchor="ctr">
                    <a:solidFill>
                      <a:schemeClr val="bg1"/>
                    </a:solidFill>
                  </a:tcPr>
                </a:tc>
              </a:tr>
              <a:tr h="237884">
                <a:tc>
                  <a:txBody>
                    <a:bodyPr/>
                    <a:lstStyle/>
                    <a:p>
                      <a:pPr algn="l">
                        <a:spcAft>
                          <a:spcPts val="0"/>
                        </a:spcAft>
                      </a:pPr>
                      <a:r>
                        <a:rPr lang="it-IT" sz="1200" dirty="0" smtClean="0">
                          <a:effectLst/>
                          <a:latin typeface="Arial" panose="020B0604020202020204" pitchFamily="34" charset="0"/>
                          <a:cs typeface="Arial" panose="020B0604020202020204" pitchFamily="34" charset="0"/>
                        </a:rPr>
                        <a:t>Obiettivi </a:t>
                      </a:r>
                      <a:r>
                        <a:rPr lang="it-IT" sz="1200" dirty="0">
                          <a:effectLst/>
                          <a:latin typeface="Arial" panose="020B0604020202020204" pitchFamily="34" charset="0"/>
                          <a:cs typeface="Arial" panose="020B0604020202020204" pitchFamily="34" charset="0"/>
                        </a:rPr>
                        <a:t>e azioni </a:t>
                      </a:r>
                      <a:r>
                        <a:rPr lang="it-IT" sz="1200" dirty="0" smtClean="0">
                          <a:effectLst/>
                          <a:latin typeface="Arial" panose="020B0604020202020204" pitchFamily="34" charset="0"/>
                          <a:cs typeface="Arial" panose="020B0604020202020204" pitchFamily="34" charset="0"/>
                        </a:rPr>
                        <a:t>professionali</a:t>
                      </a:r>
                      <a:endParaRPr lang="it-IT" sz="1200" dirty="0">
                        <a:effectLst/>
                        <a:latin typeface="Arial" panose="020B0604020202020204" pitchFamily="34" charset="0"/>
                        <a:cs typeface="Arial" panose="020B0604020202020204" pitchFamily="34" charset="0"/>
                      </a:endParaRPr>
                    </a:p>
                  </a:txBody>
                  <a:tcPr marL="68580" marR="68580" marT="0" marB="0" anchor="ctr">
                    <a:solidFill>
                      <a:schemeClr val="bg1"/>
                    </a:solidFill>
                  </a:tcPr>
                </a:tc>
                <a:tc>
                  <a:txBody>
                    <a:bodyPr/>
                    <a:lstStyle/>
                    <a:p>
                      <a:pPr algn="l">
                        <a:spcAft>
                          <a:spcPts val="0"/>
                        </a:spcAft>
                      </a:pPr>
                      <a:r>
                        <a:rPr lang="it-IT" sz="1200" dirty="0">
                          <a:effectLst/>
                          <a:latin typeface="Arial" panose="020B0604020202020204" pitchFamily="34" charset="0"/>
                          <a:cs typeface="Arial" panose="020B0604020202020204" pitchFamily="34" charset="0"/>
                        </a:rPr>
                        <a:t>Parte di competenza del DS</a:t>
                      </a:r>
                      <a:endParaRPr lang="it-IT" sz="1200" b="0" dirty="0">
                        <a:solidFill>
                          <a:schemeClr val="bg1"/>
                        </a:solidFill>
                        <a:effectLst/>
                        <a:latin typeface="Arial" panose="020B0604020202020204" pitchFamily="34" charset="0"/>
                        <a:ea typeface="Open Sans" panose="020B0604020202020204" charset="0"/>
                        <a:cs typeface="Arial" panose="020B0604020202020204" pitchFamily="34" charset="0"/>
                      </a:endParaRPr>
                    </a:p>
                  </a:txBody>
                  <a:tcPr marL="68580" marR="68580" marT="0" marB="0">
                    <a:solidFill>
                      <a:schemeClr val="bg1"/>
                    </a:solidFill>
                  </a:tcPr>
                </a:tc>
                <a:tc>
                  <a:txBody>
                    <a:bodyPr/>
                    <a:lstStyle/>
                    <a:p>
                      <a:pPr algn="l">
                        <a:spcAft>
                          <a:spcPts val="0"/>
                        </a:spcAft>
                      </a:pPr>
                      <a:r>
                        <a:rPr lang="it-IT" sz="1200" dirty="0">
                          <a:effectLst/>
                          <a:latin typeface="Arial" panose="020B0604020202020204" pitchFamily="34" charset="0"/>
                          <a:cs typeface="Arial" panose="020B0604020202020204" pitchFamily="34" charset="0"/>
                        </a:rPr>
                        <a:t>Obbligatoria e pubblica</a:t>
                      </a:r>
                      <a:endParaRPr lang="it-IT" sz="1200" b="0" dirty="0">
                        <a:solidFill>
                          <a:schemeClr val="tx1"/>
                        </a:solidFill>
                        <a:effectLst/>
                        <a:latin typeface="Arial" panose="020B0604020202020204" pitchFamily="34" charset="0"/>
                        <a:ea typeface="Open Sans" panose="020B0604020202020204" charset="0"/>
                        <a:cs typeface="Arial" panose="020B0604020202020204" pitchFamily="34" charset="0"/>
                      </a:endParaRPr>
                    </a:p>
                  </a:txBody>
                  <a:tcPr marL="68580" marR="68580" marT="0" marB="0" anchor="ctr">
                    <a:solidFill>
                      <a:schemeClr val="bg1"/>
                    </a:solidFill>
                  </a:tcPr>
                </a:tc>
              </a:tr>
              <a:tr h="237884">
                <a:tc>
                  <a:txBody>
                    <a:bodyPr/>
                    <a:lstStyle/>
                    <a:p>
                      <a:pPr algn="l">
                        <a:spcAft>
                          <a:spcPts val="0"/>
                        </a:spcAft>
                      </a:pPr>
                      <a:r>
                        <a:rPr lang="it-IT" sz="1200" dirty="0" smtClean="0">
                          <a:effectLst/>
                          <a:latin typeface="Arial" panose="020B0604020202020204" pitchFamily="34" charset="0"/>
                          <a:cs typeface="Arial" panose="020B0604020202020204" pitchFamily="34" charset="0"/>
                        </a:rPr>
                        <a:t>Documentazione </a:t>
                      </a:r>
                      <a:r>
                        <a:rPr lang="it-IT" sz="1200" dirty="0">
                          <a:effectLst/>
                          <a:latin typeface="Arial" panose="020B0604020202020204" pitchFamily="34" charset="0"/>
                          <a:cs typeface="Arial" panose="020B0604020202020204" pitchFamily="34" charset="0"/>
                        </a:rPr>
                        <a:t>della valutazione</a:t>
                      </a:r>
                      <a:endParaRPr lang="it-IT" sz="1200" b="0" dirty="0">
                        <a:solidFill>
                          <a:schemeClr val="tx1"/>
                        </a:solidFill>
                        <a:effectLst/>
                        <a:latin typeface="Arial" panose="020B0604020202020204" pitchFamily="34" charset="0"/>
                        <a:ea typeface="Open Sans" panose="020B0604020202020204" charset="0"/>
                        <a:cs typeface="Arial" panose="020B0604020202020204" pitchFamily="34" charset="0"/>
                      </a:endParaRPr>
                    </a:p>
                  </a:txBody>
                  <a:tcPr marL="68580" marR="68580" marT="0" marB="0" anchor="ctr">
                    <a:solidFill>
                      <a:schemeClr val="bg1"/>
                    </a:solidFill>
                  </a:tcPr>
                </a:tc>
                <a:tc>
                  <a:txBody>
                    <a:bodyPr/>
                    <a:lstStyle/>
                    <a:p>
                      <a:pPr algn="l">
                        <a:spcAft>
                          <a:spcPts val="0"/>
                        </a:spcAft>
                      </a:pPr>
                      <a:r>
                        <a:rPr lang="it-IT" sz="1200" dirty="0">
                          <a:effectLst/>
                          <a:latin typeface="Arial" panose="020B0604020202020204" pitchFamily="34" charset="0"/>
                          <a:cs typeface="Arial" panose="020B0604020202020204" pitchFamily="34" charset="0"/>
                        </a:rPr>
                        <a:t>Parte di competenza del Nucleo</a:t>
                      </a:r>
                      <a:endParaRPr lang="it-IT" sz="1200" b="0" dirty="0">
                        <a:solidFill>
                          <a:schemeClr val="bg1"/>
                        </a:solidFill>
                        <a:effectLst/>
                        <a:latin typeface="Arial" panose="020B0604020202020204" pitchFamily="34" charset="0"/>
                        <a:ea typeface="Open Sans" panose="020B0604020202020204" charset="0"/>
                        <a:cs typeface="Arial" panose="020B0604020202020204" pitchFamily="34" charset="0"/>
                      </a:endParaRPr>
                    </a:p>
                  </a:txBody>
                  <a:tcPr marL="68580" marR="68580" marT="0" marB="0">
                    <a:solidFill>
                      <a:schemeClr val="bg1"/>
                    </a:solidFill>
                  </a:tcPr>
                </a:tc>
                <a:tc>
                  <a:txBody>
                    <a:bodyPr/>
                    <a:lstStyle/>
                    <a:p>
                      <a:pPr algn="l">
                        <a:spcAft>
                          <a:spcPts val="0"/>
                        </a:spcAft>
                      </a:pPr>
                      <a:r>
                        <a:rPr lang="it-IT" sz="1200" dirty="0">
                          <a:effectLst/>
                          <a:latin typeface="Arial" panose="020B0604020202020204" pitchFamily="34" charset="0"/>
                          <a:cs typeface="Arial" panose="020B0604020202020204" pitchFamily="34" charset="0"/>
                        </a:rPr>
                        <a:t>Obbligatoria e riservata al D.USR e al Dirigente scolastico </a:t>
                      </a:r>
                      <a:endParaRPr lang="it-IT" sz="1200" b="0" dirty="0">
                        <a:solidFill>
                          <a:schemeClr val="tx1"/>
                        </a:solidFill>
                        <a:effectLst/>
                        <a:latin typeface="Arial" panose="020B0604020202020204" pitchFamily="34" charset="0"/>
                        <a:ea typeface="Open Sans" panose="020B0604020202020204" charset="0"/>
                        <a:cs typeface="Arial" panose="020B0604020202020204" pitchFamily="34" charset="0"/>
                      </a:endParaRPr>
                    </a:p>
                  </a:txBody>
                  <a:tcPr marL="68580" marR="68580" marT="0" marB="0" anchor="ctr">
                    <a:solidFill>
                      <a:schemeClr val="bg1"/>
                    </a:solidFill>
                  </a:tcPr>
                </a:tc>
              </a:tr>
            </a:tbl>
          </a:graphicData>
        </a:graphic>
      </p:graphicFrame>
      <p:sp>
        <p:nvSpPr>
          <p:cNvPr id="31" name="Rectangle 30"/>
          <p:cNvSpPr/>
          <p:nvPr/>
        </p:nvSpPr>
        <p:spPr>
          <a:xfrm>
            <a:off x="5532152" y="1450035"/>
            <a:ext cx="3217850" cy="523220"/>
          </a:xfrm>
          <a:prstGeom prst="rect">
            <a:avLst/>
          </a:prstGeom>
          <a:solidFill>
            <a:schemeClr val="bg1"/>
          </a:solidFill>
          <a:ln>
            <a:noFill/>
          </a:ln>
        </p:spPr>
        <p:txBody>
          <a:bodyPr wrap="square" rtlCol="0">
            <a:spAutoFit/>
          </a:bodyPr>
          <a:lstStyle/>
          <a:p>
            <a:pPr algn="ctr"/>
            <a:r>
              <a:rPr lang="it-IT" sz="1400" b="1" u="sng" dirty="0">
                <a:solidFill>
                  <a:srgbClr val="0A7736"/>
                </a:solidFill>
              </a:rPr>
              <a:t>Sintesi dell’autovalutazione sulle dimensioni professionali </a:t>
            </a:r>
          </a:p>
        </p:txBody>
      </p:sp>
      <p:sp>
        <p:nvSpPr>
          <p:cNvPr id="9" name="Title 3"/>
          <p:cNvSpPr txBox="1">
            <a:spLocks/>
          </p:cNvSpPr>
          <p:nvPr/>
        </p:nvSpPr>
        <p:spPr bwMode="black">
          <a:xfrm>
            <a:off x="1496911" y="14748"/>
            <a:ext cx="7162800" cy="430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defTabSz="4572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defTabSz="4572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defTabSz="4572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defTabSz="4572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it-IT" sz="2000" b="1" dirty="0">
                <a:solidFill>
                  <a:srgbClr val="0A7736"/>
                </a:solidFill>
                <a:ea typeface="HP Simplified"/>
              </a:rPr>
              <a:t>Dall’incarico alla valutazione – Portfolio DS</a:t>
            </a:r>
            <a:endParaRPr lang="en-US" altLang="it-IT" sz="2000" b="1" dirty="0">
              <a:solidFill>
                <a:srgbClr val="0A7736"/>
              </a:solidFill>
              <a:ea typeface="HP Simplified"/>
            </a:endParaRPr>
          </a:p>
        </p:txBody>
      </p:sp>
    </p:spTree>
    <p:extLst>
      <p:ext uri="{BB962C8B-B14F-4D97-AF65-F5344CB8AC3E}">
        <p14:creationId xmlns:p14="http://schemas.microsoft.com/office/powerpoint/2010/main" val="545311680"/>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TextBox 19"/>
          <p:cNvSpPr txBox="1"/>
          <p:nvPr/>
        </p:nvSpPr>
        <p:spPr>
          <a:xfrm>
            <a:off x="143265" y="540000"/>
            <a:ext cx="8832998" cy="338554"/>
          </a:xfrm>
          <a:prstGeom prst="rect">
            <a:avLst/>
          </a:prstGeom>
          <a:noFill/>
        </p:spPr>
        <p:txBody>
          <a:bodyPr wrap="square" rtlCol="0">
            <a:spAutoFit/>
          </a:bodyPr>
          <a:lstStyle/>
          <a:p>
            <a:pPr algn="ctr"/>
            <a:r>
              <a:rPr lang="it-IT" sz="1600" b="1" dirty="0" smtClean="0">
                <a:solidFill>
                  <a:srgbClr val="0A7736"/>
                </a:solidFill>
              </a:rPr>
              <a:t>… ed eliminare gli adempimenti/accanimenti burocratici inutili</a:t>
            </a:r>
            <a:endParaRPr lang="it-IT" sz="1600" b="1" dirty="0">
              <a:solidFill>
                <a:srgbClr val="0A7736"/>
              </a:solidFill>
              <a:latin typeface="Open Sans" panose="020B0606030504020204" pitchFamily="34" charset="0"/>
              <a:ea typeface="Times New Roman" pitchFamily="18" charset="0"/>
              <a:cs typeface="Times New Roman" pitchFamily="18" charset="0"/>
            </a:endParaRPr>
          </a:p>
        </p:txBody>
      </p:sp>
      <p:graphicFrame>
        <p:nvGraphicFramePr>
          <p:cNvPr id="9" name="Tabella 3"/>
          <p:cNvGraphicFramePr>
            <a:graphicFrameLocks noGrp="1"/>
          </p:cNvGraphicFramePr>
          <p:nvPr>
            <p:extLst>
              <p:ext uri="{D42A27DB-BD31-4B8C-83A1-F6EECF244321}">
                <p14:modId xmlns:p14="http://schemas.microsoft.com/office/powerpoint/2010/main" val="833451006"/>
              </p:ext>
            </p:extLst>
          </p:nvPr>
        </p:nvGraphicFramePr>
        <p:xfrm>
          <a:off x="590550" y="891699"/>
          <a:ext cx="7829550" cy="3790188"/>
        </p:xfrm>
        <a:graphic>
          <a:graphicData uri="http://schemas.openxmlformats.org/drawingml/2006/table">
            <a:tbl>
              <a:tblPr firstRow="1" bandRow="1">
                <a:tableStyleId>{93296810-A885-4BE3-A3E7-6D5BEEA58F35}</a:tableStyleId>
              </a:tblPr>
              <a:tblGrid>
                <a:gridCol w="553085"/>
                <a:gridCol w="7276465"/>
              </a:tblGrid>
              <a:tr h="132666">
                <a:tc>
                  <a:txBody>
                    <a:bodyPr/>
                    <a:lstStyle/>
                    <a:p>
                      <a:pPr algn="ctr">
                        <a:lnSpc>
                          <a:spcPct val="115000"/>
                        </a:lnSpc>
                      </a:pPr>
                      <a:endParaRPr lang="it-IT" sz="1800" b="1" dirty="0">
                        <a:effectLst/>
                        <a:latin typeface="Arial" panose="020B0604020202020204" pitchFamily="34" charset="0"/>
                        <a:ea typeface="Calibri"/>
                        <a:cs typeface="Arial" panose="020B0604020202020204" pitchFamily="34" charset="0"/>
                      </a:endParaRPr>
                    </a:p>
                  </a:txBody>
                  <a:tcPr marL="44450" marR="44450" marT="0" marB="0" anchor="ctr"/>
                </a:tc>
                <a:tc>
                  <a:txBody>
                    <a:bodyPr/>
                    <a:lstStyle/>
                    <a:p>
                      <a:pPr algn="ctr">
                        <a:lnSpc>
                          <a:spcPct val="115000"/>
                        </a:lnSpc>
                      </a:pPr>
                      <a:r>
                        <a:rPr lang="it-IT" sz="1200" b="1" dirty="0" smtClean="0">
                          <a:effectLst/>
                          <a:latin typeface="Arial" panose="020B0604020202020204" pitchFamily="34" charset="0"/>
                          <a:cs typeface="Arial" panose="020B0604020202020204" pitchFamily="34" charset="0"/>
                        </a:rPr>
                        <a:t>DOCUMENTI e  ORIENTAMENTO</a:t>
                      </a:r>
                      <a:r>
                        <a:rPr lang="it-IT" sz="1200" b="1" baseline="0" dirty="0" smtClean="0">
                          <a:effectLst/>
                          <a:latin typeface="Arial" panose="020B0604020202020204" pitchFamily="34" charset="0"/>
                          <a:cs typeface="Arial" panose="020B0604020202020204" pitchFamily="34" charset="0"/>
                        </a:rPr>
                        <a:t> AL MIGLIORAMENTO</a:t>
                      </a:r>
                      <a:r>
                        <a:rPr lang="it-IT" sz="1200" b="1" dirty="0" smtClean="0">
                          <a:effectLst/>
                          <a:latin typeface="Arial" panose="020B0604020202020204" pitchFamily="34" charset="0"/>
                          <a:cs typeface="Arial" panose="020B0604020202020204" pitchFamily="34" charset="0"/>
                        </a:rPr>
                        <a:t> </a:t>
                      </a:r>
                      <a:endParaRPr lang="it-IT" sz="1800" b="1" dirty="0">
                        <a:effectLst/>
                        <a:latin typeface="Arial" panose="020B0604020202020204" pitchFamily="34" charset="0"/>
                        <a:ea typeface="Calibri"/>
                        <a:cs typeface="Arial" panose="020B0604020202020204" pitchFamily="34" charset="0"/>
                      </a:endParaRPr>
                    </a:p>
                  </a:txBody>
                  <a:tcPr marL="44450" marR="44450" marT="0" marB="0" anchor="ctr"/>
                </a:tc>
              </a:tr>
              <a:tr h="98055">
                <a:tc>
                  <a:txBody>
                    <a:bodyPr/>
                    <a:lstStyle/>
                    <a:p>
                      <a:pPr algn="just">
                        <a:spcAft>
                          <a:spcPts val="0"/>
                        </a:spcAft>
                      </a:pPr>
                      <a:r>
                        <a:rPr lang="it-IT" sz="1200" b="1" dirty="0">
                          <a:latin typeface="Arial" panose="020B0604020202020204" pitchFamily="34" charset="0"/>
                          <a:cs typeface="Arial" panose="020B0604020202020204" pitchFamily="34" charset="0"/>
                        </a:rPr>
                        <a:t>1</a:t>
                      </a:r>
                      <a:endParaRPr lang="it-IT" sz="1200" b="1" dirty="0">
                        <a:latin typeface="Arial" panose="020B0604020202020204" pitchFamily="34" charset="0"/>
                        <a:ea typeface="Times New Roman"/>
                        <a:cs typeface="Arial" panose="020B0604020202020204" pitchFamily="34" charset="0"/>
                      </a:endParaRPr>
                    </a:p>
                  </a:txBody>
                  <a:tcPr marL="68580" marR="68580" marT="0" marB="0"/>
                </a:tc>
                <a:tc>
                  <a:txBody>
                    <a:bodyPr/>
                    <a:lstStyle/>
                    <a:p>
                      <a:pPr algn="just">
                        <a:spcAft>
                          <a:spcPts val="0"/>
                        </a:spcAft>
                      </a:pPr>
                      <a:r>
                        <a:rPr lang="it-IT" sz="1200" b="0" dirty="0">
                          <a:latin typeface="Arial" panose="020B0604020202020204" pitchFamily="34" charset="0"/>
                          <a:cs typeface="Arial" panose="020B0604020202020204" pitchFamily="34" charset="0"/>
                        </a:rPr>
                        <a:t>Il PTOF</a:t>
                      </a:r>
                      <a:endParaRPr lang="it-IT" sz="1200" b="0" dirty="0">
                        <a:latin typeface="Arial" panose="020B0604020202020204" pitchFamily="34" charset="0"/>
                        <a:ea typeface="Times New Roman"/>
                        <a:cs typeface="Arial" panose="020B0604020202020204" pitchFamily="34" charset="0"/>
                      </a:endParaRPr>
                    </a:p>
                  </a:txBody>
                  <a:tcPr marL="68580" marR="68580" marT="0" marB="0"/>
                </a:tc>
              </a:tr>
              <a:tr h="98055">
                <a:tc>
                  <a:txBody>
                    <a:bodyPr/>
                    <a:lstStyle/>
                    <a:p>
                      <a:pPr algn="just">
                        <a:spcAft>
                          <a:spcPts val="0"/>
                        </a:spcAft>
                      </a:pPr>
                      <a:r>
                        <a:rPr lang="it-IT" sz="1200" b="1">
                          <a:latin typeface="Arial" panose="020B0604020202020204" pitchFamily="34" charset="0"/>
                          <a:cs typeface="Arial" panose="020B0604020202020204" pitchFamily="34" charset="0"/>
                        </a:rPr>
                        <a:t>2</a:t>
                      </a:r>
                      <a:endParaRPr lang="it-IT" sz="1200" b="1">
                        <a:latin typeface="Arial" panose="020B0604020202020204" pitchFamily="34" charset="0"/>
                        <a:ea typeface="Times New Roman"/>
                        <a:cs typeface="Arial" panose="020B0604020202020204" pitchFamily="34" charset="0"/>
                      </a:endParaRPr>
                    </a:p>
                  </a:txBody>
                  <a:tcPr marL="68580" marR="68580" marT="0" marB="0"/>
                </a:tc>
                <a:tc>
                  <a:txBody>
                    <a:bodyPr/>
                    <a:lstStyle/>
                    <a:p>
                      <a:pPr algn="just">
                        <a:spcAft>
                          <a:spcPts val="0"/>
                        </a:spcAft>
                      </a:pPr>
                      <a:r>
                        <a:rPr lang="it-IT" sz="1200" b="0" dirty="0">
                          <a:latin typeface="Arial" panose="020B0604020202020204" pitchFamily="34" charset="0"/>
                          <a:cs typeface="Arial" panose="020B0604020202020204" pitchFamily="34" charset="0"/>
                        </a:rPr>
                        <a:t>Il Rapporto di autovalutazione</a:t>
                      </a:r>
                      <a:endParaRPr lang="it-IT" sz="1200" b="0" dirty="0">
                        <a:latin typeface="Arial" panose="020B0604020202020204" pitchFamily="34" charset="0"/>
                        <a:ea typeface="Times New Roman"/>
                        <a:cs typeface="Arial" panose="020B0604020202020204" pitchFamily="34" charset="0"/>
                      </a:endParaRPr>
                    </a:p>
                  </a:txBody>
                  <a:tcPr marL="68580" marR="68580" marT="0" marB="0"/>
                </a:tc>
              </a:tr>
              <a:tr h="98055">
                <a:tc>
                  <a:txBody>
                    <a:bodyPr/>
                    <a:lstStyle/>
                    <a:p>
                      <a:pPr algn="just">
                        <a:spcAft>
                          <a:spcPts val="0"/>
                        </a:spcAft>
                      </a:pPr>
                      <a:r>
                        <a:rPr lang="it-IT" sz="1200" b="1">
                          <a:latin typeface="Arial" panose="020B0604020202020204" pitchFamily="34" charset="0"/>
                          <a:cs typeface="Arial" panose="020B0604020202020204" pitchFamily="34" charset="0"/>
                        </a:rPr>
                        <a:t>3</a:t>
                      </a:r>
                      <a:endParaRPr lang="it-IT" sz="1200" b="1">
                        <a:latin typeface="Arial" panose="020B0604020202020204" pitchFamily="34" charset="0"/>
                        <a:ea typeface="Times New Roman"/>
                        <a:cs typeface="Arial" panose="020B0604020202020204" pitchFamily="34" charset="0"/>
                      </a:endParaRPr>
                    </a:p>
                  </a:txBody>
                  <a:tcPr marL="68580" marR="68580" marT="0" marB="0"/>
                </a:tc>
                <a:tc>
                  <a:txBody>
                    <a:bodyPr/>
                    <a:lstStyle/>
                    <a:p>
                      <a:pPr algn="just">
                        <a:spcAft>
                          <a:spcPts val="0"/>
                        </a:spcAft>
                      </a:pPr>
                      <a:r>
                        <a:rPr lang="it-IT" sz="1200" b="0" dirty="0">
                          <a:latin typeface="Arial" panose="020B0604020202020204" pitchFamily="34" charset="0"/>
                          <a:cs typeface="Arial" panose="020B0604020202020204" pitchFamily="34" charset="0"/>
                        </a:rPr>
                        <a:t>Il </a:t>
                      </a:r>
                      <a:r>
                        <a:rPr lang="it-IT" sz="1200" b="0" dirty="0" err="1">
                          <a:latin typeface="Arial" panose="020B0604020202020204" pitchFamily="34" charset="0"/>
                          <a:cs typeface="Arial" panose="020B0604020202020204" pitchFamily="34" charset="0"/>
                        </a:rPr>
                        <a:t>PdM</a:t>
                      </a:r>
                      <a:r>
                        <a:rPr lang="it-IT" sz="1200" b="0" dirty="0">
                          <a:latin typeface="Arial" panose="020B0604020202020204" pitchFamily="34" charset="0"/>
                          <a:cs typeface="Arial" panose="020B0604020202020204" pitchFamily="34" charset="0"/>
                        </a:rPr>
                        <a:t> della scuola (oltre al monitoraggio MIUR)</a:t>
                      </a:r>
                      <a:endParaRPr lang="it-IT" sz="1200" b="0" dirty="0">
                        <a:latin typeface="Arial" panose="020B0604020202020204" pitchFamily="34" charset="0"/>
                        <a:ea typeface="Times New Roman"/>
                        <a:cs typeface="Arial" panose="020B0604020202020204" pitchFamily="34" charset="0"/>
                      </a:endParaRPr>
                    </a:p>
                  </a:txBody>
                  <a:tcPr marL="68580" marR="68580" marT="0" marB="0"/>
                </a:tc>
              </a:tr>
              <a:tr h="98055">
                <a:tc>
                  <a:txBody>
                    <a:bodyPr/>
                    <a:lstStyle/>
                    <a:p>
                      <a:pPr algn="just">
                        <a:spcAft>
                          <a:spcPts val="0"/>
                        </a:spcAft>
                      </a:pPr>
                      <a:r>
                        <a:rPr lang="it-IT" sz="1200" b="1">
                          <a:latin typeface="Arial" panose="020B0604020202020204" pitchFamily="34" charset="0"/>
                          <a:cs typeface="Arial" panose="020B0604020202020204" pitchFamily="34" charset="0"/>
                        </a:rPr>
                        <a:t>4</a:t>
                      </a:r>
                      <a:endParaRPr lang="it-IT" sz="1200" b="1">
                        <a:latin typeface="Arial" panose="020B0604020202020204" pitchFamily="34" charset="0"/>
                        <a:ea typeface="Times New Roman"/>
                        <a:cs typeface="Arial" panose="020B0604020202020204" pitchFamily="34" charset="0"/>
                      </a:endParaRPr>
                    </a:p>
                  </a:txBody>
                  <a:tcPr marL="68580" marR="68580" marT="0" marB="0"/>
                </a:tc>
                <a:tc>
                  <a:txBody>
                    <a:bodyPr/>
                    <a:lstStyle/>
                    <a:p>
                      <a:pPr algn="just">
                        <a:spcAft>
                          <a:spcPts val="0"/>
                        </a:spcAft>
                      </a:pPr>
                      <a:r>
                        <a:rPr lang="it-IT" sz="1200" b="0" dirty="0">
                          <a:latin typeface="Arial" panose="020B0604020202020204" pitchFamily="34" charset="0"/>
                          <a:cs typeface="Arial" panose="020B0604020202020204" pitchFamily="34" charset="0"/>
                        </a:rPr>
                        <a:t>La relazione dei nuclei esterni di valutazione (ove presente)</a:t>
                      </a:r>
                      <a:endParaRPr lang="it-IT" sz="1200" b="0" dirty="0">
                        <a:latin typeface="Arial" panose="020B0604020202020204" pitchFamily="34" charset="0"/>
                        <a:ea typeface="Times New Roman"/>
                        <a:cs typeface="Arial" panose="020B0604020202020204" pitchFamily="34" charset="0"/>
                      </a:endParaRPr>
                    </a:p>
                  </a:txBody>
                  <a:tcPr marL="68580" marR="68580" marT="0" marB="0"/>
                </a:tc>
              </a:tr>
              <a:tr h="98055">
                <a:tc>
                  <a:txBody>
                    <a:bodyPr/>
                    <a:lstStyle/>
                    <a:p>
                      <a:pPr algn="just">
                        <a:spcAft>
                          <a:spcPts val="0"/>
                        </a:spcAft>
                      </a:pPr>
                      <a:r>
                        <a:rPr lang="it-IT" sz="1200" b="1">
                          <a:latin typeface="Arial" panose="020B0604020202020204" pitchFamily="34" charset="0"/>
                          <a:cs typeface="Arial" panose="020B0604020202020204" pitchFamily="34" charset="0"/>
                        </a:rPr>
                        <a:t>5</a:t>
                      </a:r>
                      <a:endParaRPr lang="it-IT" sz="1200" b="1">
                        <a:latin typeface="Arial" panose="020B0604020202020204" pitchFamily="34" charset="0"/>
                        <a:ea typeface="Times New Roman"/>
                        <a:cs typeface="Arial" panose="020B0604020202020204" pitchFamily="34" charset="0"/>
                      </a:endParaRPr>
                    </a:p>
                  </a:txBody>
                  <a:tcPr marL="68580" marR="68580" marT="0" marB="0"/>
                </a:tc>
                <a:tc>
                  <a:txBody>
                    <a:bodyPr/>
                    <a:lstStyle/>
                    <a:p>
                      <a:pPr algn="just">
                        <a:spcAft>
                          <a:spcPts val="0"/>
                        </a:spcAft>
                      </a:pPr>
                      <a:r>
                        <a:rPr lang="it-IT" sz="1200" b="0" dirty="0">
                          <a:latin typeface="Arial" panose="020B0604020202020204" pitchFamily="34" charset="0"/>
                          <a:cs typeface="Arial" panose="020B0604020202020204" pitchFamily="34" charset="0"/>
                        </a:rPr>
                        <a:t>La rendicontazione sociale</a:t>
                      </a:r>
                      <a:endParaRPr lang="it-IT" sz="1200" b="0" dirty="0">
                        <a:latin typeface="Arial" panose="020B0604020202020204" pitchFamily="34" charset="0"/>
                        <a:ea typeface="Times New Roman"/>
                        <a:cs typeface="Arial" panose="020B0604020202020204" pitchFamily="34" charset="0"/>
                      </a:endParaRPr>
                    </a:p>
                  </a:txBody>
                  <a:tcPr marL="68580" marR="68580" marT="0" marB="0"/>
                </a:tc>
              </a:tr>
              <a:tr h="98055">
                <a:tc>
                  <a:txBody>
                    <a:bodyPr/>
                    <a:lstStyle/>
                    <a:p>
                      <a:pPr algn="just">
                        <a:spcAft>
                          <a:spcPts val="0"/>
                        </a:spcAft>
                      </a:pPr>
                      <a:r>
                        <a:rPr lang="it-IT" sz="1200" b="1">
                          <a:latin typeface="Arial" panose="020B0604020202020204" pitchFamily="34" charset="0"/>
                          <a:cs typeface="Arial" panose="020B0604020202020204" pitchFamily="34" charset="0"/>
                        </a:rPr>
                        <a:t>6</a:t>
                      </a:r>
                      <a:endParaRPr lang="it-IT" sz="1200" b="1">
                        <a:latin typeface="Arial" panose="020B0604020202020204" pitchFamily="34" charset="0"/>
                        <a:ea typeface="Times New Roman"/>
                        <a:cs typeface="Arial" panose="020B0604020202020204" pitchFamily="34" charset="0"/>
                      </a:endParaRPr>
                    </a:p>
                  </a:txBody>
                  <a:tcPr marL="68580" marR="68580" marT="0" marB="0"/>
                </a:tc>
                <a:tc>
                  <a:txBody>
                    <a:bodyPr/>
                    <a:lstStyle/>
                    <a:p>
                      <a:pPr algn="just">
                        <a:spcAft>
                          <a:spcPts val="0"/>
                        </a:spcAft>
                      </a:pPr>
                      <a:r>
                        <a:rPr lang="it-IT" sz="1200" b="0" dirty="0">
                          <a:latin typeface="Arial" panose="020B0604020202020204" pitchFamily="34" charset="0"/>
                          <a:cs typeface="Arial" panose="020B0604020202020204" pitchFamily="34" charset="0"/>
                        </a:rPr>
                        <a:t>Il programma annuale</a:t>
                      </a:r>
                      <a:endParaRPr lang="it-IT" sz="1200" b="0" dirty="0">
                        <a:latin typeface="Arial" panose="020B0604020202020204" pitchFamily="34" charset="0"/>
                        <a:ea typeface="Times New Roman"/>
                        <a:cs typeface="Arial" panose="020B0604020202020204" pitchFamily="34" charset="0"/>
                      </a:endParaRPr>
                    </a:p>
                  </a:txBody>
                  <a:tcPr marL="68580" marR="68580" marT="0" marB="0"/>
                </a:tc>
              </a:tr>
              <a:tr h="98055">
                <a:tc>
                  <a:txBody>
                    <a:bodyPr/>
                    <a:lstStyle/>
                    <a:p>
                      <a:pPr algn="just">
                        <a:spcAft>
                          <a:spcPts val="0"/>
                        </a:spcAft>
                      </a:pPr>
                      <a:r>
                        <a:rPr lang="it-IT" sz="1200" b="1">
                          <a:latin typeface="Arial" panose="020B0604020202020204" pitchFamily="34" charset="0"/>
                          <a:cs typeface="Arial" panose="020B0604020202020204" pitchFamily="34" charset="0"/>
                        </a:rPr>
                        <a:t>7</a:t>
                      </a:r>
                      <a:endParaRPr lang="it-IT" sz="1200" b="1">
                        <a:latin typeface="Arial" panose="020B0604020202020204" pitchFamily="34" charset="0"/>
                        <a:ea typeface="Times New Roman"/>
                        <a:cs typeface="Arial" panose="020B0604020202020204" pitchFamily="34" charset="0"/>
                      </a:endParaRPr>
                    </a:p>
                  </a:txBody>
                  <a:tcPr marL="68580" marR="68580" marT="0" marB="0"/>
                </a:tc>
                <a:tc>
                  <a:txBody>
                    <a:bodyPr/>
                    <a:lstStyle/>
                    <a:p>
                      <a:pPr algn="just">
                        <a:spcAft>
                          <a:spcPts val="0"/>
                        </a:spcAft>
                      </a:pPr>
                      <a:r>
                        <a:rPr lang="it-IT" sz="1200" b="0" dirty="0">
                          <a:latin typeface="Arial" panose="020B0604020202020204" pitchFamily="34" charset="0"/>
                          <a:cs typeface="Arial" panose="020B0604020202020204" pitchFamily="34" charset="0"/>
                        </a:rPr>
                        <a:t>L’atto di indirizzo del Ds al Collegio dei docenti per la predisposizione del PTOF</a:t>
                      </a:r>
                      <a:endParaRPr lang="it-IT" sz="1200" b="0" dirty="0">
                        <a:latin typeface="Arial" panose="020B0604020202020204" pitchFamily="34" charset="0"/>
                        <a:ea typeface="Times New Roman"/>
                        <a:cs typeface="Arial" panose="020B0604020202020204" pitchFamily="34" charset="0"/>
                      </a:endParaRPr>
                    </a:p>
                  </a:txBody>
                  <a:tcPr marL="68580" marR="68580" marT="0" marB="0"/>
                </a:tc>
              </a:tr>
              <a:tr h="98055">
                <a:tc>
                  <a:txBody>
                    <a:bodyPr/>
                    <a:lstStyle/>
                    <a:p>
                      <a:pPr algn="just">
                        <a:spcAft>
                          <a:spcPts val="0"/>
                        </a:spcAft>
                      </a:pPr>
                      <a:r>
                        <a:rPr lang="it-IT" sz="1200" b="1" dirty="0" smtClean="0">
                          <a:latin typeface="Arial" panose="020B0604020202020204" pitchFamily="34" charset="0"/>
                          <a:cs typeface="Arial" panose="020B0604020202020204" pitchFamily="34" charset="0"/>
                        </a:rPr>
                        <a:t>8</a:t>
                      </a:r>
                      <a:endParaRPr lang="it-IT" sz="1200" b="1" dirty="0">
                        <a:latin typeface="Arial" panose="020B0604020202020204" pitchFamily="34" charset="0"/>
                        <a:ea typeface="Times New Roman"/>
                        <a:cs typeface="Arial" panose="020B0604020202020204" pitchFamily="34" charset="0"/>
                      </a:endParaRPr>
                    </a:p>
                  </a:txBody>
                  <a:tcPr marL="68580" marR="68580" marT="0" marB="0"/>
                </a:tc>
                <a:tc>
                  <a:txBody>
                    <a:bodyPr/>
                    <a:lstStyle/>
                    <a:p>
                      <a:pPr algn="just">
                        <a:spcAft>
                          <a:spcPts val="0"/>
                        </a:spcAft>
                      </a:pPr>
                      <a:r>
                        <a:rPr lang="it-IT" sz="1200" b="0" dirty="0" smtClean="0">
                          <a:latin typeface="Arial" panose="020B0604020202020204" pitchFamily="34" charset="0"/>
                          <a:cs typeface="Arial" panose="020B0604020202020204" pitchFamily="34" charset="0"/>
                        </a:rPr>
                        <a:t>Relazione al </a:t>
                      </a:r>
                      <a:r>
                        <a:rPr lang="it-IT" sz="1200" b="0" dirty="0" err="1" smtClean="0">
                          <a:latin typeface="Arial" panose="020B0604020202020204" pitchFamily="34" charset="0"/>
                          <a:cs typeface="Arial" panose="020B0604020202020204" pitchFamily="34" charset="0"/>
                        </a:rPr>
                        <a:t>CdiI</a:t>
                      </a:r>
                      <a:r>
                        <a:rPr lang="it-IT" sz="1200" b="0" baseline="0" dirty="0" smtClean="0">
                          <a:latin typeface="Arial" panose="020B0604020202020204" pitchFamily="34" charset="0"/>
                          <a:cs typeface="Arial" panose="020B0604020202020204" pitchFamily="34" charset="0"/>
                        </a:rPr>
                        <a:t> del 30 giugno</a:t>
                      </a:r>
                      <a:endParaRPr lang="it-IT" sz="1200" b="0" dirty="0">
                        <a:latin typeface="Arial" panose="020B0604020202020204" pitchFamily="34" charset="0"/>
                        <a:ea typeface="Times New Roman"/>
                        <a:cs typeface="Arial" panose="020B0604020202020204" pitchFamily="34" charset="0"/>
                      </a:endParaRPr>
                    </a:p>
                  </a:txBody>
                  <a:tcPr marL="68580" marR="68580" marT="0" marB="0"/>
                </a:tc>
              </a:tr>
              <a:tr h="98055">
                <a:tc>
                  <a:txBody>
                    <a:bodyPr/>
                    <a:lstStyle/>
                    <a:p>
                      <a:pPr algn="just">
                        <a:spcAft>
                          <a:spcPts val="0"/>
                        </a:spcAft>
                      </a:pPr>
                      <a:r>
                        <a:rPr lang="it-IT" sz="1200" b="1" dirty="0" smtClean="0">
                          <a:latin typeface="Arial" panose="020B0604020202020204" pitchFamily="34" charset="0"/>
                          <a:cs typeface="Arial" panose="020B0604020202020204" pitchFamily="34" charset="0"/>
                        </a:rPr>
                        <a:t>9</a:t>
                      </a:r>
                      <a:endParaRPr lang="it-IT" sz="1200" b="1" dirty="0">
                        <a:latin typeface="Arial" panose="020B0604020202020204" pitchFamily="34" charset="0"/>
                        <a:ea typeface="Times New Roman"/>
                        <a:cs typeface="Arial" panose="020B0604020202020204" pitchFamily="34" charset="0"/>
                      </a:endParaRPr>
                    </a:p>
                  </a:txBody>
                  <a:tcPr marL="68580" marR="68580" marT="0" marB="0"/>
                </a:tc>
                <a:tc>
                  <a:txBody>
                    <a:bodyPr/>
                    <a:lstStyle/>
                    <a:p>
                      <a:pPr algn="just">
                        <a:spcAft>
                          <a:spcPts val="0"/>
                        </a:spcAft>
                      </a:pPr>
                      <a:r>
                        <a:rPr lang="it-IT" sz="1200" b="0" dirty="0">
                          <a:latin typeface="Arial" panose="020B0604020202020204" pitchFamily="34" charset="0"/>
                          <a:cs typeface="Arial" panose="020B0604020202020204" pitchFamily="34" charset="0"/>
                        </a:rPr>
                        <a:t>Piano della formazione</a:t>
                      </a:r>
                      <a:endParaRPr lang="it-IT" sz="1200" b="0" dirty="0">
                        <a:latin typeface="Arial" panose="020B0604020202020204" pitchFamily="34" charset="0"/>
                        <a:ea typeface="Times New Roman"/>
                        <a:cs typeface="Arial" panose="020B0604020202020204" pitchFamily="34" charset="0"/>
                      </a:endParaRPr>
                    </a:p>
                  </a:txBody>
                  <a:tcPr marL="68580" marR="68580" marT="0" marB="0"/>
                </a:tc>
              </a:tr>
              <a:tr h="98055">
                <a:tc>
                  <a:txBody>
                    <a:bodyPr/>
                    <a:lstStyle/>
                    <a:p>
                      <a:pPr algn="just">
                        <a:spcAft>
                          <a:spcPts val="0"/>
                        </a:spcAft>
                      </a:pPr>
                      <a:r>
                        <a:rPr lang="it-IT" sz="1200" b="1" dirty="0" smtClean="0">
                          <a:latin typeface="Arial" panose="020B0604020202020204" pitchFamily="34" charset="0"/>
                          <a:cs typeface="Arial" panose="020B0604020202020204" pitchFamily="34" charset="0"/>
                        </a:rPr>
                        <a:t>10</a:t>
                      </a:r>
                      <a:endParaRPr lang="it-IT" sz="1200" b="1" dirty="0">
                        <a:latin typeface="Arial" panose="020B0604020202020204" pitchFamily="34" charset="0"/>
                        <a:ea typeface="Times New Roman"/>
                        <a:cs typeface="Arial" panose="020B0604020202020204" pitchFamily="34" charset="0"/>
                      </a:endParaRPr>
                    </a:p>
                  </a:txBody>
                  <a:tcPr marL="68580" marR="68580" marT="0" marB="0"/>
                </a:tc>
                <a:tc>
                  <a:txBody>
                    <a:bodyPr/>
                    <a:lstStyle/>
                    <a:p>
                      <a:pPr algn="just">
                        <a:spcAft>
                          <a:spcPts val="0"/>
                        </a:spcAft>
                      </a:pPr>
                      <a:r>
                        <a:rPr lang="it-IT" sz="1200" b="0" dirty="0">
                          <a:latin typeface="Arial" panose="020B0604020202020204" pitchFamily="34" charset="0"/>
                          <a:cs typeface="Arial" panose="020B0604020202020204" pitchFamily="34" charset="0"/>
                        </a:rPr>
                        <a:t>Piano nazionale scuola digitale</a:t>
                      </a:r>
                      <a:endParaRPr lang="it-IT" sz="1200" b="0" dirty="0">
                        <a:latin typeface="Arial" panose="020B0604020202020204" pitchFamily="34" charset="0"/>
                        <a:ea typeface="Times New Roman"/>
                        <a:cs typeface="Arial" panose="020B0604020202020204" pitchFamily="34" charset="0"/>
                      </a:endParaRPr>
                    </a:p>
                  </a:txBody>
                  <a:tcPr marL="68580" marR="68580" marT="0" marB="0"/>
                </a:tc>
              </a:tr>
              <a:tr h="98055">
                <a:tc>
                  <a:txBody>
                    <a:bodyPr/>
                    <a:lstStyle/>
                    <a:p>
                      <a:pPr algn="just">
                        <a:spcAft>
                          <a:spcPts val="0"/>
                        </a:spcAft>
                      </a:pPr>
                      <a:r>
                        <a:rPr lang="it-IT" sz="1200" b="1" dirty="0" smtClean="0">
                          <a:latin typeface="Arial" panose="020B0604020202020204" pitchFamily="34" charset="0"/>
                          <a:cs typeface="Arial" panose="020B0604020202020204" pitchFamily="34" charset="0"/>
                        </a:rPr>
                        <a:t>11</a:t>
                      </a:r>
                      <a:endParaRPr lang="it-IT" sz="1200" b="1" dirty="0">
                        <a:latin typeface="Arial" panose="020B0604020202020204" pitchFamily="34" charset="0"/>
                        <a:ea typeface="Times New Roman"/>
                        <a:cs typeface="Arial" panose="020B0604020202020204" pitchFamily="34" charset="0"/>
                      </a:endParaRPr>
                    </a:p>
                  </a:txBody>
                  <a:tcPr marL="68580" marR="68580" marT="0" marB="0"/>
                </a:tc>
                <a:tc>
                  <a:txBody>
                    <a:bodyPr/>
                    <a:lstStyle/>
                    <a:p>
                      <a:pPr algn="just">
                        <a:spcAft>
                          <a:spcPts val="0"/>
                        </a:spcAft>
                      </a:pPr>
                      <a:r>
                        <a:rPr lang="it-IT" sz="1200" b="0" dirty="0">
                          <a:latin typeface="Arial" panose="020B0604020202020204" pitchFamily="34" charset="0"/>
                          <a:cs typeface="Arial" panose="020B0604020202020204" pitchFamily="34" charset="0"/>
                        </a:rPr>
                        <a:t>Piano alternanza scuola e lavoro (II ciclo)</a:t>
                      </a:r>
                      <a:endParaRPr lang="it-IT" sz="1200" b="0" dirty="0">
                        <a:latin typeface="Arial" panose="020B0604020202020204" pitchFamily="34" charset="0"/>
                        <a:ea typeface="Times New Roman"/>
                        <a:cs typeface="Arial" panose="020B0604020202020204" pitchFamily="34" charset="0"/>
                      </a:endParaRPr>
                    </a:p>
                  </a:txBody>
                  <a:tcPr marL="68580" marR="68580" marT="0" marB="0"/>
                </a:tc>
              </a:tr>
              <a:tr h="98055">
                <a:tc>
                  <a:txBody>
                    <a:bodyPr/>
                    <a:lstStyle/>
                    <a:p>
                      <a:pPr algn="just">
                        <a:spcAft>
                          <a:spcPts val="0"/>
                        </a:spcAft>
                      </a:pPr>
                      <a:r>
                        <a:rPr lang="it-IT" sz="1200" b="1" dirty="0" smtClean="0">
                          <a:latin typeface="Arial" panose="020B0604020202020204" pitchFamily="34" charset="0"/>
                          <a:cs typeface="Arial" panose="020B0604020202020204" pitchFamily="34" charset="0"/>
                        </a:rPr>
                        <a:t>12</a:t>
                      </a:r>
                      <a:endParaRPr lang="it-IT" sz="1200" b="1" dirty="0">
                        <a:latin typeface="Arial" panose="020B0604020202020204" pitchFamily="34" charset="0"/>
                        <a:ea typeface="Times New Roman"/>
                        <a:cs typeface="Arial" panose="020B0604020202020204" pitchFamily="34" charset="0"/>
                      </a:endParaRPr>
                    </a:p>
                  </a:txBody>
                  <a:tcPr marL="68580" marR="68580" marT="0" marB="0"/>
                </a:tc>
                <a:tc>
                  <a:txBody>
                    <a:bodyPr/>
                    <a:lstStyle/>
                    <a:p>
                      <a:pPr algn="just">
                        <a:spcAft>
                          <a:spcPts val="0"/>
                        </a:spcAft>
                      </a:pPr>
                      <a:r>
                        <a:rPr lang="it-IT" sz="1200" b="0" dirty="0">
                          <a:latin typeface="Arial" panose="020B0604020202020204" pitchFamily="34" charset="0"/>
                          <a:cs typeface="Arial" panose="020B0604020202020204" pitchFamily="34" charset="0"/>
                        </a:rPr>
                        <a:t>Piano annuale per l’inclusione</a:t>
                      </a:r>
                      <a:endParaRPr lang="it-IT" sz="1200" b="0" dirty="0">
                        <a:latin typeface="Arial" panose="020B0604020202020204" pitchFamily="34" charset="0"/>
                        <a:ea typeface="Times New Roman"/>
                        <a:cs typeface="Arial" panose="020B0604020202020204" pitchFamily="34" charset="0"/>
                      </a:endParaRPr>
                    </a:p>
                  </a:txBody>
                  <a:tcPr marL="68580" marR="68580" marT="0" marB="0"/>
                </a:tc>
              </a:tr>
              <a:tr h="98055">
                <a:tc>
                  <a:txBody>
                    <a:bodyPr/>
                    <a:lstStyle/>
                    <a:p>
                      <a:pPr algn="just">
                        <a:spcAft>
                          <a:spcPts val="0"/>
                        </a:spcAft>
                      </a:pPr>
                      <a:r>
                        <a:rPr lang="it-IT" sz="1200" b="1" dirty="0" smtClean="0">
                          <a:latin typeface="Arial" panose="020B0604020202020204" pitchFamily="34" charset="0"/>
                          <a:cs typeface="Arial" panose="020B0604020202020204" pitchFamily="34" charset="0"/>
                        </a:rPr>
                        <a:t>13</a:t>
                      </a:r>
                      <a:endParaRPr lang="it-IT" sz="1200" b="1" dirty="0">
                        <a:latin typeface="Arial" panose="020B0604020202020204" pitchFamily="34" charset="0"/>
                        <a:ea typeface="Times New Roman"/>
                        <a:cs typeface="Arial" panose="020B0604020202020204" pitchFamily="34" charset="0"/>
                      </a:endParaRPr>
                    </a:p>
                  </a:txBody>
                  <a:tcPr marL="68580" marR="68580" marT="0" marB="0"/>
                </a:tc>
                <a:tc>
                  <a:txBody>
                    <a:bodyPr/>
                    <a:lstStyle/>
                    <a:p>
                      <a:pPr algn="just">
                        <a:spcAft>
                          <a:spcPts val="0"/>
                        </a:spcAft>
                      </a:pPr>
                      <a:r>
                        <a:rPr lang="it-IT" sz="1200" b="0" dirty="0">
                          <a:latin typeface="Arial" panose="020B0604020202020204" pitchFamily="34" charset="0"/>
                          <a:cs typeface="Arial" panose="020B0604020202020204" pitchFamily="34" charset="0"/>
                        </a:rPr>
                        <a:t>Piano annuale delle attività</a:t>
                      </a:r>
                      <a:endParaRPr lang="it-IT" sz="1200" b="0" dirty="0">
                        <a:latin typeface="Arial" panose="020B0604020202020204" pitchFamily="34" charset="0"/>
                        <a:ea typeface="Times New Roman"/>
                        <a:cs typeface="Arial" panose="020B0604020202020204" pitchFamily="34" charset="0"/>
                      </a:endParaRPr>
                    </a:p>
                  </a:txBody>
                  <a:tcPr marL="68580" marR="68580" marT="0" marB="0"/>
                </a:tc>
              </a:tr>
              <a:tr h="98055">
                <a:tc>
                  <a:txBody>
                    <a:bodyPr/>
                    <a:lstStyle/>
                    <a:p>
                      <a:pPr algn="just">
                        <a:spcAft>
                          <a:spcPts val="0"/>
                        </a:spcAft>
                      </a:pPr>
                      <a:r>
                        <a:rPr lang="it-IT" sz="1200" b="1" dirty="0" smtClean="0">
                          <a:latin typeface="Arial" panose="020B0604020202020204" pitchFamily="34" charset="0"/>
                          <a:cs typeface="Arial" panose="020B0604020202020204" pitchFamily="34" charset="0"/>
                        </a:rPr>
                        <a:t>14</a:t>
                      </a:r>
                      <a:endParaRPr lang="it-IT" sz="1200" b="1" dirty="0">
                        <a:latin typeface="Arial" panose="020B0604020202020204" pitchFamily="34" charset="0"/>
                        <a:ea typeface="Times New Roman"/>
                        <a:cs typeface="Arial" panose="020B0604020202020204" pitchFamily="34" charset="0"/>
                      </a:endParaRPr>
                    </a:p>
                  </a:txBody>
                  <a:tcPr marL="68580" marR="68580" marT="0" marB="0"/>
                </a:tc>
                <a:tc>
                  <a:txBody>
                    <a:bodyPr/>
                    <a:lstStyle/>
                    <a:p>
                      <a:pPr algn="just">
                        <a:spcAft>
                          <a:spcPts val="0"/>
                        </a:spcAft>
                      </a:pPr>
                      <a:r>
                        <a:rPr lang="it-IT" sz="1200" b="0" dirty="0">
                          <a:latin typeface="Arial" panose="020B0604020202020204" pitchFamily="34" charset="0"/>
                          <a:cs typeface="Arial" panose="020B0604020202020204" pitchFamily="34" charset="0"/>
                        </a:rPr>
                        <a:t>Valorizzazione professionale dei docenti (cfr. anche monitoraggio “merito”)</a:t>
                      </a:r>
                      <a:endParaRPr lang="it-IT" sz="1200" b="0" dirty="0">
                        <a:latin typeface="Arial" panose="020B0604020202020204" pitchFamily="34" charset="0"/>
                        <a:ea typeface="Times New Roman"/>
                        <a:cs typeface="Arial" panose="020B0604020202020204" pitchFamily="34" charset="0"/>
                      </a:endParaRPr>
                    </a:p>
                  </a:txBody>
                  <a:tcPr marL="68580" marR="68580" marT="0" marB="0"/>
                </a:tc>
              </a:tr>
              <a:tr h="98055">
                <a:tc>
                  <a:txBody>
                    <a:bodyPr/>
                    <a:lstStyle/>
                    <a:p>
                      <a:pPr algn="just">
                        <a:spcAft>
                          <a:spcPts val="0"/>
                        </a:spcAft>
                      </a:pPr>
                      <a:r>
                        <a:rPr lang="it-IT" sz="1200" b="1" dirty="0" smtClean="0">
                          <a:latin typeface="Arial" panose="020B0604020202020204" pitchFamily="34" charset="0"/>
                          <a:cs typeface="Arial" panose="020B0604020202020204" pitchFamily="34" charset="0"/>
                        </a:rPr>
                        <a:t>15</a:t>
                      </a:r>
                      <a:endParaRPr lang="it-IT" sz="1200" b="1" dirty="0">
                        <a:latin typeface="Arial" panose="020B0604020202020204" pitchFamily="34" charset="0"/>
                        <a:ea typeface="Times New Roman"/>
                        <a:cs typeface="Arial" panose="020B0604020202020204" pitchFamily="34" charset="0"/>
                      </a:endParaRPr>
                    </a:p>
                  </a:txBody>
                  <a:tcPr marL="68580" marR="68580" marT="0" marB="0"/>
                </a:tc>
                <a:tc>
                  <a:txBody>
                    <a:bodyPr/>
                    <a:lstStyle/>
                    <a:p>
                      <a:pPr algn="just">
                        <a:spcAft>
                          <a:spcPts val="0"/>
                        </a:spcAft>
                      </a:pPr>
                      <a:r>
                        <a:rPr lang="it-IT" sz="1200" b="0" dirty="0" smtClean="0">
                          <a:latin typeface="Arial" panose="020B0604020202020204" pitchFamily="34" charset="0"/>
                          <a:cs typeface="Arial" panose="020B0604020202020204" pitchFamily="34" charset="0"/>
                        </a:rPr>
                        <a:t>Fondo di istituto</a:t>
                      </a:r>
                      <a:endParaRPr lang="it-IT" sz="1200" b="0" dirty="0">
                        <a:latin typeface="Arial" panose="020B0604020202020204" pitchFamily="34" charset="0"/>
                        <a:ea typeface="Times New Roman"/>
                        <a:cs typeface="Arial" panose="020B0604020202020204" pitchFamily="34" charset="0"/>
                      </a:endParaRPr>
                    </a:p>
                  </a:txBody>
                  <a:tcPr marL="68580" marR="68580" marT="0" marB="0"/>
                </a:tc>
              </a:tr>
              <a:tr h="98055">
                <a:tc>
                  <a:txBody>
                    <a:bodyPr/>
                    <a:lstStyle/>
                    <a:p>
                      <a:pPr algn="just">
                        <a:spcAft>
                          <a:spcPts val="0"/>
                        </a:spcAft>
                      </a:pPr>
                      <a:r>
                        <a:rPr lang="it-IT" sz="1200" b="1" dirty="0" smtClean="0">
                          <a:latin typeface="Arial" panose="020B0604020202020204" pitchFamily="34" charset="0"/>
                          <a:cs typeface="Arial" panose="020B0604020202020204" pitchFamily="34" charset="0"/>
                        </a:rPr>
                        <a:t>16</a:t>
                      </a:r>
                      <a:endParaRPr lang="it-IT" sz="1200" b="1" dirty="0">
                        <a:latin typeface="Arial" panose="020B0604020202020204" pitchFamily="34" charset="0"/>
                        <a:ea typeface="Times New Roman"/>
                        <a:cs typeface="Arial" panose="020B0604020202020204" pitchFamily="34" charset="0"/>
                      </a:endParaRPr>
                    </a:p>
                  </a:txBody>
                  <a:tcPr marL="68580" marR="68580" marT="0" marB="0"/>
                </a:tc>
                <a:tc>
                  <a:txBody>
                    <a:bodyPr/>
                    <a:lstStyle/>
                    <a:p>
                      <a:pPr algn="just">
                        <a:spcAft>
                          <a:spcPts val="0"/>
                        </a:spcAft>
                      </a:pPr>
                      <a:r>
                        <a:rPr lang="it-IT" sz="1200" b="0" dirty="0" smtClean="0">
                          <a:latin typeface="Arial" panose="020B0604020202020204" pitchFamily="34" charset="0"/>
                          <a:cs typeface="Arial" panose="020B0604020202020204" pitchFamily="34" charset="0"/>
                        </a:rPr>
                        <a:t>Contratto di istituto</a:t>
                      </a:r>
                      <a:endParaRPr lang="it-IT" sz="1200" b="0" dirty="0">
                        <a:latin typeface="Arial" panose="020B0604020202020204" pitchFamily="34" charset="0"/>
                        <a:ea typeface="Times New Roman"/>
                        <a:cs typeface="Arial" panose="020B0604020202020204" pitchFamily="34" charset="0"/>
                      </a:endParaRPr>
                    </a:p>
                  </a:txBody>
                  <a:tcPr marL="68580" marR="68580" marT="0" marB="0"/>
                </a:tc>
              </a:tr>
              <a:tr h="98055">
                <a:tc>
                  <a:txBody>
                    <a:bodyPr/>
                    <a:lstStyle/>
                    <a:p>
                      <a:pPr algn="just">
                        <a:spcAft>
                          <a:spcPts val="0"/>
                        </a:spcAft>
                      </a:pPr>
                      <a:r>
                        <a:rPr lang="it-IT" sz="1200" b="1" dirty="0" smtClean="0">
                          <a:latin typeface="Arial" panose="020B0604020202020204" pitchFamily="34" charset="0"/>
                          <a:cs typeface="Arial" panose="020B0604020202020204" pitchFamily="34" charset="0"/>
                        </a:rPr>
                        <a:t>17</a:t>
                      </a:r>
                      <a:endParaRPr lang="it-IT" sz="1200" b="1" dirty="0">
                        <a:latin typeface="Arial" panose="020B0604020202020204" pitchFamily="34" charset="0"/>
                        <a:ea typeface="Times New Roman"/>
                        <a:cs typeface="Arial" panose="020B0604020202020204" pitchFamily="34" charset="0"/>
                      </a:endParaRPr>
                    </a:p>
                  </a:txBody>
                  <a:tcPr marL="68580" marR="68580" marT="0" marB="0"/>
                </a:tc>
                <a:tc>
                  <a:txBody>
                    <a:bodyPr/>
                    <a:lstStyle/>
                    <a:p>
                      <a:pPr algn="just">
                        <a:spcAft>
                          <a:spcPts val="0"/>
                        </a:spcAft>
                      </a:pPr>
                      <a:r>
                        <a:rPr lang="it-IT" sz="1200" b="0" dirty="0">
                          <a:latin typeface="Arial" panose="020B0604020202020204" pitchFamily="34" charset="0"/>
                          <a:cs typeface="Arial" panose="020B0604020202020204" pitchFamily="34" charset="0"/>
                        </a:rPr>
                        <a:t>Strumenti di percezione</a:t>
                      </a:r>
                      <a:endParaRPr lang="it-IT" sz="1200" b="0" dirty="0">
                        <a:latin typeface="Arial" panose="020B0604020202020204" pitchFamily="34" charset="0"/>
                        <a:ea typeface="Times New Roman"/>
                        <a:cs typeface="Arial" panose="020B0604020202020204" pitchFamily="34" charset="0"/>
                      </a:endParaRPr>
                    </a:p>
                  </a:txBody>
                  <a:tcPr marL="68580" marR="68580" marT="0" marB="0"/>
                </a:tc>
              </a:tr>
              <a:tr h="98055">
                <a:tc>
                  <a:txBody>
                    <a:bodyPr/>
                    <a:lstStyle/>
                    <a:p>
                      <a:pPr algn="just">
                        <a:spcAft>
                          <a:spcPts val="0"/>
                        </a:spcAft>
                      </a:pPr>
                      <a:r>
                        <a:rPr lang="it-IT" sz="1200" b="1" dirty="0" smtClean="0">
                          <a:latin typeface="Arial" panose="020B0604020202020204" pitchFamily="34" charset="0"/>
                          <a:cs typeface="Arial" panose="020B0604020202020204" pitchFamily="34" charset="0"/>
                        </a:rPr>
                        <a:t>18</a:t>
                      </a:r>
                      <a:endParaRPr lang="it-IT" sz="1200" b="1" dirty="0">
                        <a:latin typeface="Arial" panose="020B0604020202020204" pitchFamily="34" charset="0"/>
                        <a:ea typeface="Times New Roman"/>
                        <a:cs typeface="Arial" panose="020B0604020202020204" pitchFamily="34" charset="0"/>
                      </a:endParaRPr>
                    </a:p>
                  </a:txBody>
                  <a:tcPr marL="68580" marR="68580" marT="0" marB="0"/>
                </a:tc>
                <a:tc>
                  <a:txBody>
                    <a:bodyPr/>
                    <a:lstStyle/>
                    <a:p>
                      <a:pPr algn="just">
                        <a:spcAft>
                          <a:spcPts val="0"/>
                        </a:spcAft>
                      </a:pPr>
                      <a:r>
                        <a:rPr lang="it-IT" sz="1200" b="0" dirty="0">
                          <a:latin typeface="Arial" panose="020B0604020202020204" pitchFamily="34" charset="0"/>
                          <a:cs typeface="Arial" panose="020B0604020202020204" pitchFamily="34" charset="0"/>
                        </a:rPr>
                        <a:t>Fascicolo personale del DS</a:t>
                      </a:r>
                      <a:endParaRPr lang="it-IT" sz="1200" b="0" dirty="0">
                        <a:latin typeface="Arial" panose="020B0604020202020204" pitchFamily="34" charset="0"/>
                        <a:ea typeface="Times New Roman"/>
                        <a:cs typeface="Arial" panose="020B0604020202020204" pitchFamily="34" charset="0"/>
                      </a:endParaRPr>
                    </a:p>
                  </a:txBody>
                  <a:tcPr marL="68580" marR="68580" marT="0" marB="0"/>
                </a:tc>
              </a:tr>
              <a:tr h="98055">
                <a:tc>
                  <a:txBody>
                    <a:bodyPr/>
                    <a:lstStyle/>
                    <a:p>
                      <a:pPr algn="just">
                        <a:spcAft>
                          <a:spcPts val="0"/>
                        </a:spcAft>
                      </a:pPr>
                      <a:r>
                        <a:rPr lang="it-IT" sz="1200" b="1">
                          <a:latin typeface="Arial" panose="020B0604020202020204" pitchFamily="34" charset="0"/>
                          <a:cs typeface="Arial" panose="020B0604020202020204" pitchFamily="34" charset="0"/>
                        </a:rPr>
                        <a:t>X</a:t>
                      </a:r>
                      <a:endParaRPr lang="it-IT" sz="1200" b="1">
                        <a:latin typeface="Arial" panose="020B0604020202020204" pitchFamily="34" charset="0"/>
                        <a:ea typeface="Times New Roman"/>
                        <a:cs typeface="Arial" panose="020B0604020202020204" pitchFamily="34" charset="0"/>
                      </a:endParaRPr>
                    </a:p>
                  </a:txBody>
                  <a:tcPr marL="68580" marR="68580" marT="0" marB="0"/>
                </a:tc>
                <a:tc>
                  <a:txBody>
                    <a:bodyPr/>
                    <a:lstStyle/>
                    <a:p>
                      <a:pPr algn="just">
                        <a:spcAft>
                          <a:spcPts val="0"/>
                        </a:spcAft>
                      </a:pPr>
                      <a:r>
                        <a:rPr lang="it-IT" sz="1200" b="0" dirty="0">
                          <a:latin typeface="Arial" panose="020B0604020202020204" pitchFamily="34" charset="0"/>
                          <a:cs typeface="Arial" panose="020B0604020202020204" pitchFamily="34" charset="0"/>
                        </a:rPr>
                        <a:t>Altri documenti (consultati o messi a disposizione)</a:t>
                      </a:r>
                      <a:endParaRPr lang="it-IT" sz="1200" b="0" dirty="0">
                        <a:latin typeface="Arial" panose="020B0604020202020204" pitchFamily="34" charset="0"/>
                        <a:ea typeface="Times New Roman"/>
                        <a:cs typeface="Arial" panose="020B0604020202020204" pitchFamily="34" charset="0"/>
                      </a:endParaRPr>
                    </a:p>
                  </a:txBody>
                  <a:tcPr marL="68580" marR="68580" marT="0" marB="0"/>
                </a:tc>
              </a:tr>
            </a:tbl>
          </a:graphicData>
        </a:graphic>
      </p:graphicFrame>
      <p:sp>
        <p:nvSpPr>
          <p:cNvPr id="6" name="Title 3"/>
          <p:cNvSpPr txBox="1">
            <a:spLocks/>
          </p:cNvSpPr>
          <p:nvPr/>
        </p:nvSpPr>
        <p:spPr bwMode="black">
          <a:xfrm>
            <a:off x="1496911" y="14748"/>
            <a:ext cx="6075464" cy="430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defTabSz="4572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defTabSz="4572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defTabSz="4572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defTabSz="4572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r>
              <a:rPr lang="it-IT" altLang="it-IT" sz="2000" b="1" dirty="0" smtClean="0">
                <a:solidFill>
                  <a:srgbClr val="0A7736"/>
                </a:solidFill>
                <a:ea typeface="HP Simplified"/>
              </a:rPr>
              <a:t>Puntare all’essenziale</a:t>
            </a:r>
            <a:endParaRPr lang="en-US" altLang="it-IT" sz="2000" b="1" dirty="0">
              <a:solidFill>
                <a:srgbClr val="0A7736"/>
              </a:solidFill>
              <a:ea typeface="HP Simplified"/>
            </a:endParaRPr>
          </a:p>
        </p:txBody>
      </p:sp>
    </p:spTree>
    <p:extLst>
      <p:ext uri="{BB962C8B-B14F-4D97-AF65-F5344CB8AC3E}">
        <p14:creationId xmlns:p14="http://schemas.microsoft.com/office/powerpoint/2010/main" val="2955207072"/>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asellaDiTesto 5"/>
          <p:cNvSpPr txBox="1"/>
          <p:nvPr/>
        </p:nvSpPr>
        <p:spPr>
          <a:xfrm>
            <a:off x="358872" y="750366"/>
            <a:ext cx="8292973" cy="646331"/>
          </a:xfrm>
          <a:prstGeom prst="rect">
            <a:avLst/>
          </a:prstGeom>
          <a:noFill/>
        </p:spPr>
        <p:txBody>
          <a:bodyPr wrap="square" rtlCol="0">
            <a:spAutoFit/>
          </a:bodyPr>
          <a:lstStyle/>
          <a:p>
            <a:pPr>
              <a:spcBef>
                <a:spcPct val="20000"/>
              </a:spcBef>
            </a:pPr>
            <a:r>
              <a:rPr lang="it-IT" dirty="0">
                <a:ea typeface="Times New Roman" pitchFamily="18" charset="0"/>
              </a:rPr>
              <a:t>Il </a:t>
            </a:r>
            <a:r>
              <a:rPr lang="it-IT" b="1" dirty="0">
                <a:solidFill>
                  <a:srgbClr val="0A7736"/>
                </a:solidFill>
                <a:ea typeface="Times New Roman" pitchFamily="18" charset="0"/>
              </a:rPr>
              <a:t>Direttore dell’Ufficio scolastico </a:t>
            </a:r>
            <a:r>
              <a:rPr lang="it-IT" dirty="0">
                <a:ea typeface="Times New Roman" pitchFamily="18" charset="0"/>
              </a:rPr>
              <a:t>regionale </a:t>
            </a:r>
            <a:r>
              <a:rPr lang="it-IT" b="1" dirty="0">
                <a:solidFill>
                  <a:srgbClr val="0A7736"/>
                </a:solidFill>
                <a:ea typeface="Times New Roman" pitchFamily="18" charset="0"/>
              </a:rPr>
              <a:t>valuta i risultati </a:t>
            </a:r>
            <a:r>
              <a:rPr lang="it-IT" dirty="0">
                <a:ea typeface="Times New Roman" pitchFamily="18" charset="0"/>
              </a:rPr>
              <a:t>conseguiti dai dirigenti scolastici e per far questo si avvale di uno o più</a:t>
            </a:r>
            <a:r>
              <a:rPr lang="it-IT" b="1" dirty="0">
                <a:ea typeface="Times New Roman" pitchFamily="18" charset="0"/>
              </a:rPr>
              <a:t> </a:t>
            </a:r>
            <a:r>
              <a:rPr lang="it-IT" b="1" dirty="0">
                <a:solidFill>
                  <a:srgbClr val="0A7736"/>
                </a:solidFill>
                <a:ea typeface="Times New Roman" pitchFamily="18" charset="0"/>
              </a:rPr>
              <a:t>Nuclei di valutazione</a:t>
            </a:r>
            <a:r>
              <a:rPr lang="it-IT" dirty="0">
                <a:solidFill>
                  <a:srgbClr val="0A7736"/>
                </a:solidFill>
                <a:ea typeface="Times New Roman" pitchFamily="18" charset="0"/>
              </a:rPr>
              <a:t>.</a:t>
            </a:r>
          </a:p>
        </p:txBody>
      </p:sp>
      <p:sp>
        <p:nvSpPr>
          <p:cNvPr id="2" name="Isosceles Triangle 1"/>
          <p:cNvSpPr/>
          <p:nvPr/>
        </p:nvSpPr>
        <p:spPr>
          <a:xfrm rot="10800000">
            <a:off x="2303930" y="1479923"/>
            <a:ext cx="4096870" cy="215153"/>
          </a:xfrm>
          <a:prstGeom prst="triangle">
            <a:avLst/>
          </a:prstGeom>
          <a:solidFill>
            <a:srgbClr val="0A773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a:p>
        </p:txBody>
      </p:sp>
      <p:sp>
        <p:nvSpPr>
          <p:cNvPr id="7" name="CasellaDiTesto 5"/>
          <p:cNvSpPr txBox="1"/>
          <p:nvPr/>
        </p:nvSpPr>
        <p:spPr>
          <a:xfrm>
            <a:off x="358872" y="1981503"/>
            <a:ext cx="8292973" cy="2308324"/>
          </a:xfrm>
          <a:prstGeom prst="rect">
            <a:avLst/>
          </a:prstGeom>
          <a:noFill/>
        </p:spPr>
        <p:txBody>
          <a:bodyPr wrap="square" rtlCol="0">
            <a:spAutoFit/>
          </a:bodyPr>
          <a:lstStyle/>
          <a:p>
            <a:pPr lvl="0" algn="just"/>
            <a:r>
              <a:rPr lang="it-IT" sz="1600" b="1" dirty="0"/>
              <a:t>Ogni Nucleo è costituito </a:t>
            </a:r>
            <a:r>
              <a:rPr lang="it-IT" sz="1600" dirty="0"/>
              <a:t>ai sensi dell’art. 25, comma 1 del </a:t>
            </a:r>
            <a:r>
              <a:rPr lang="it-IT" sz="1600" dirty="0" err="1"/>
              <a:t>D.L.vo</a:t>
            </a:r>
            <a:r>
              <a:rPr lang="it-IT" sz="1600" dirty="0"/>
              <a:t> 30 marzo 2001, n. 165, da un dirigente </a:t>
            </a:r>
            <a:r>
              <a:rPr lang="it-IT" sz="1600" dirty="0" smtClean="0"/>
              <a:t>tecnico, amministrativo o scolastico </a:t>
            </a:r>
            <a:r>
              <a:rPr lang="it-IT" sz="1600" dirty="0"/>
              <a:t>in funzione di coordinatore, da due esperti in possesso di specifiche e documentate esperienze in materia di organizzazione e valutazione. Il nucleo deve sempre avere la presenza di almeno un Dirigente scolastico. </a:t>
            </a:r>
          </a:p>
          <a:p>
            <a:pPr lvl="0"/>
            <a:endParaRPr lang="it-IT" sz="1600" b="1" dirty="0"/>
          </a:p>
          <a:p>
            <a:pPr lvl="0" algn="just"/>
            <a:r>
              <a:rPr lang="it-IT" sz="1600" b="1" dirty="0"/>
              <a:t>Inoltre ogni Nucleo può essere articolato </a:t>
            </a:r>
            <a:r>
              <a:rPr lang="it-IT" sz="1600" dirty="0"/>
              <a:t>con una diversa composizione, in relazione al procedimento e agli oggetti di valutazione, come previsto dall’art. 1 comma 94 della legge 13 luglio 2015, n. 107.</a:t>
            </a:r>
          </a:p>
        </p:txBody>
      </p:sp>
      <p:sp>
        <p:nvSpPr>
          <p:cNvPr id="8" name="Title 3"/>
          <p:cNvSpPr txBox="1">
            <a:spLocks/>
          </p:cNvSpPr>
          <p:nvPr/>
        </p:nvSpPr>
        <p:spPr bwMode="black">
          <a:xfrm>
            <a:off x="1496911" y="14748"/>
            <a:ext cx="7162800" cy="430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defTabSz="4572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defTabSz="4572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defTabSz="4572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defTabSz="4572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it-IT" sz="2000" b="1" dirty="0">
                <a:solidFill>
                  <a:srgbClr val="0A7736"/>
                </a:solidFill>
                <a:ea typeface="HP Simplified"/>
              </a:rPr>
              <a:t>I Nuclei di valutazione </a:t>
            </a:r>
            <a:endParaRPr lang="en-US" altLang="it-IT" sz="2000" b="1" dirty="0">
              <a:solidFill>
                <a:srgbClr val="0A7736"/>
              </a:solidFill>
              <a:ea typeface="HP Simplified"/>
            </a:endParaRPr>
          </a:p>
        </p:txBody>
      </p:sp>
    </p:spTree>
    <p:extLst>
      <p:ext uri="{BB962C8B-B14F-4D97-AF65-F5344CB8AC3E}">
        <p14:creationId xmlns:p14="http://schemas.microsoft.com/office/powerpoint/2010/main" val="117173077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asellaDiTesto 5"/>
          <p:cNvSpPr txBox="1"/>
          <p:nvPr/>
        </p:nvSpPr>
        <p:spPr>
          <a:xfrm>
            <a:off x="366738" y="1220266"/>
            <a:ext cx="8292973" cy="3046988"/>
          </a:xfrm>
          <a:prstGeom prst="rect">
            <a:avLst/>
          </a:prstGeom>
          <a:noFill/>
        </p:spPr>
        <p:txBody>
          <a:bodyPr wrap="square" rtlCol="0">
            <a:spAutoFit/>
          </a:bodyPr>
          <a:lstStyle/>
          <a:p>
            <a:pPr marL="342900" indent="-342900">
              <a:buFontTx/>
              <a:buAutoNum type="arabicPeriod"/>
            </a:pPr>
            <a:r>
              <a:rPr lang="it-IT" sz="2400" b="1" dirty="0">
                <a:solidFill>
                  <a:srgbClr val="0A7736"/>
                </a:solidFill>
                <a:ea typeface="HP Simplified"/>
              </a:rPr>
              <a:t>Le lezioni </a:t>
            </a:r>
            <a:r>
              <a:rPr lang="it-IT" sz="2400" b="1" dirty="0" smtClean="0">
                <a:solidFill>
                  <a:srgbClr val="0A7736"/>
                </a:solidFill>
                <a:ea typeface="HP Simplified"/>
              </a:rPr>
              <a:t>apprese</a:t>
            </a:r>
          </a:p>
          <a:p>
            <a:pPr marL="342900" indent="-342900">
              <a:buFontTx/>
              <a:buAutoNum type="arabicPeriod"/>
            </a:pPr>
            <a:endParaRPr lang="it-IT" sz="2400" b="1" dirty="0" smtClean="0">
              <a:solidFill>
                <a:srgbClr val="0A7736"/>
              </a:solidFill>
              <a:ea typeface="HP Simplified"/>
            </a:endParaRPr>
          </a:p>
          <a:p>
            <a:pPr marL="342900" indent="-342900">
              <a:buFontTx/>
              <a:buAutoNum type="arabicPeriod"/>
            </a:pPr>
            <a:r>
              <a:rPr lang="it-IT" sz="2400" b="1" dirty="0" smtClean="0">
                <a:solidFill>
                  <a:srgbClr val="0A7736"/>
                </a:solidFill>
                <a:ea typeface="HP Simplified"/>
              </a:rPr>
              <a:t>La normativa</a:t>
            </a:r>
            <a:endParaRPr lang="it-IT" sz="2400" b="1" dirty="0">
              <a:solidFill>
                <a:srgbClr val="0A7736"/>
              </a:solidFill>
              <a:ea typeface="HP Simplified"/>
            </a:endParaRPr>
          </a:p>
          <a:p>
            <a:pPr marL="342900" indent="-342900">
              <a:buFontTx/>
              <a:buAutoNum type="arabicPeriod"/>
            </a:pPr>
            <a:endParaRPr lang="it-IT" sz="2400" b="1" dirty="0">
              <a:solidFill>
                <a:srgbClr val="0A7736"/>
              </a:solidFill>
              <a:ea typeface="HP Simplified"/>
            </a:endParaRPr>
          </a:p>
          <a:p>
            <a:pPr marL="342900" indent="-342900">
              <a:buFontTx/>
              <a:buAutoNum type="arabicPeriod"/>
            </a:pPr>
            <a:r>
              <a:rPr lang="it-IT" sz="2400" b="1" dirty="0">
                <a:solidFill>
                  <a:srgbClr val="0A7736"/>
                </a:solidFill>
                <a:ea typeface="HP Simplified"/>
              </a:rPr>
              <a:t>Il </a:t>
            </a:r>
            <a:r>
              <a:rPr lang="it-IT" sz="2400" b="1" dirty="0" smtClean="0">
                <a:solidFill>
                  <a:srgbClr val="0A7736"/>
                </a:solidFill>
                <a:ea typeface="HP Simplified"/>
              </a:rPr>
              <a:t>disegno di valutazione</a:t>
            </a:r>
            <a:endParaRPr lang="it-IT" sz="2400" b="1" dirty="0">
              <a:solidFill>
                <a:srgbClr val="0A7736"/>
              </a:solidFill>
              <a:ea typeface="HP Simplified"/>
            </a:endParaRPr>
          </a:p>
          <a:p>
            <a:pPr marL="342900" indent="-342900">
              <a:buFontTx/>
              <a:buAutoNum type="arabicPeriod"/>
            </a:pPr>
            <a:endParaRPr lang="it-IT" sz="2400" b="1" dirty="0">
              <a:solidFill>
                <a:srgbClr val="0A7736"/>
              </a:solidFill>
              <a:ea typeface="HP Simplified"/>
            </a:endParaRPr>
          </a:p>
          <a:p>
            <a:pPr marL="342900" indent="-342900">
              <a:buAutoNum type="arabicPeriod"/>
            </a:pPr>
            <a:r>
              <a:rPr lang="it-IT" sz="2400" b="1" dirty="0">
                <a:solidFill>
                  <a:srgbClr val="0A7736"/>
                </a:solidFill>
                <a:ea typeface="HP Simplified"/>
              </a:rPr>
              <a:t> I primi </a:t>
            </a:r>
            <a:r>
              <a:rPr lang="it-IT" sz="2400" b="1" dirty="0" smtClean="0">
                <a:solidFill>
                  <a:srgbClr val="0A7736"/>
                </a:solidFill>
                <a:ea typeface="HP Simplified"/>
              </a:rPr>
              <a:t>passi</a:t>
            </a:r>
            <a:endParaRPr lang="it-IT" sz="2400" b="1" dirty="0">
              <a:solidFill>
                <a:srgbClr val="0A7736"/>
              </a:solidFill>
              <a:ea typeface="HP Simplified"/>
            </a:endParaRPr>
          </a:p>
          <a:p>
            <a:pPr marL="342900" indent="-342900">
              <a:buAutoNum type="arabicPeriod"/>
            </a:pPr>
            <a:endParaRPr lang="it-IT" sz="2400" b="1" dirty="0">
              <a:solidFill>
                <a:srgbClr val="0A7736"/>
              </a:solidFill>
              <a:ea typeface="HP Simplified"/>
            </a:endParaRPr>
          </a:p>
        </p:txBody>
      </p:sp>
      <p:sp>
        <p:nvSpPr>
          <p:cNvPr id="4" name="Title 3"/>
          <p:cNvSpPr txBox="1">
            <a:spLocks/>
          </p:cNvSpPr>
          <p:nvPr/>
        </p:nvSpPr>
        <p:spPr bwMode="black">
          <a:xfrm>
            <a:off x="1496911" y="14748"/>
            <a:ext cx="7162800" cy="430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defTabSz="4572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defTabSz="4572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defTabSz="4572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defTabSz="4572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it-IT" altLang="it-IT" sz="2000" b="1" dirty="0" smtClean="0">
                <a:solidFill>
                  <a:srgbClr val="0A7736"/>
                </a:solidFill>
                <a:ea typeface="HP Simplified"/>
              </a:rPr>
              <a:t>Indice</a:t>
            </a:r>
            <a:endParaRPr lang="en-US" altLang="it-IT" sz="2000" b="1" dirty="0">
              <a:solidFill>
                <a:srgbClr val="0A7736"/>
              </a:solidFill>
              <a:ea typeface="HP Simplified"/>
            </a:endParaRPr>
          </a:p>
        </p:txBody>
      </p:sp>
    </p:spTree>
    <p:extLst>
      <p:ext uri="{BB962C8B-B14F-4D97-AF65-F5344CB8AC3E}">
        <p14:creationId xmlns:p14="http://schemas.microsoft.com/office/powerpoint/2010/main" val="3436295478"/>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Tabella 3"/>
          <p:cNvGraphicFramePr>
            <a:graphicFrameLocks noGrp="1"/>
          </p:cNvGraphicFramePr>
          <p:nvPr>
            <p:extLst>
              <p:ext uri="{D42A27DB-BD31-4B8C-83A1-F6EECF244321}">
                <p14:modId xmlns:p14="http://schemas.microsoft.com/office/powerpoint/2010/main" val="1765105622"/>
              </p:ext>
            </p:extLst>
          </p:nvPr>
        </p:nvGraphicFramePr>
        <p:xfrm>
          <a:off x="333054" y="710725"/>
          <a:ext cx="8496942" cy="3527899"/>
        </p:xfrm>
        <a:graphic>
          <a:graphicData uri="http://schemas.openxmlformats.org/drawingml/2006/table">
            <a:tbl>
              <a:tblPr firstRow="1" bandRow="1">
                <a:tableStyleId>{93296810-A885-4BE3-A3E7-6D5BEEA58F35}</a:tableStyleId>
              </a:tblPr>
              <a:tblGrid>
                <a:gridCol w="501971"/>
                <a:gridCol w="5346700"/>
                <a:gridCol w="2648271"/>
              </a:tblGrid>
              <a:tr h="418017">
                <a:tc>
                  <a:txBody>
                    <a:bodyPr/>
                    <a:lstStyle/>
                    <a:p>
                      <a:pPr algn="ctr">
                        <a:lnSpc>
                          <a:spcPct val="115000"/>
                        </a:lnSpc>
                      </a:pPr>
                      <a:endParaRPr lang="it-IT" sz="1800" b="1" dirty="0">
                        <a:effectLst/>
                        <a:latin typeface="Arial" panose="020B0604020202020204" pitchFamily="34" charset="0"/>
                        <a:ea typeface="Calibri"/>
                        <a:cs typeface="Arial" panose="020B0604020202020204" pitchFamily="34" charset="0"/>
                      </a:endParaRPr>
                    </a:p>
                  </a:txBody>
                  <a:tcPr marL="44450" marR="44450" marT="0" marB="0" anchor="ctr"/>
                </a:tc>
                <a:tc>
                  <a:txBody>
                    <a:bodyPr/>
                    <a:lstStyle/>
                    <a:p>
                      <a:pPr algn="ctr">
                        <a:spcAft>
                          <a:spcPts val="0"/>
                        </a:spcAft>
                      </a:pPr>
                      <a:r>
                        <a:rPr lang="it-IT" sz="1400" dirty="0">
                          <a:latin typeface="Arial" panose="020B0604020202020204" pitchFamily="34" charset="0"/>
                          <a:cs typeface="Arial" panose="020B0604020202020204" pitchFamily="34" charset="0"/>
                        </a:rPr>
                        <a:t>PASSAGGI</a:t>
                      </a:r>
                      <a:endParaRPr lang="it-IT" sz="1400" dirty="0">
                        <a:latin typeface="Arial" panose="020B0604020202020204" pitchFamily="34" charset="0"/>
                        <a:ea typeface="Times New Roman"/>
                        <a:cs typeface="Arial" panose="020B0604020202020204" pitchFamily="34" charset="0"/>
                      </a:endParaRPr>
                    </a:p>
                  </a:txBody>
                  <a:tcPr marL="68580" marR="68580" marT="0" marB="0"/>
                </a:tc>
                <a:tc>
                  <a:txBody>
                    <a:bodyPr/>
                    <a:lstStyle/>
                    <a:p>
                      <a:pPr marL="228600" algn="ctr">
                        <a:spcAft>
                          <a:spcPts val="0"/>
                        </a:spcAft>
                      </a:pPr>
                      <a:r>
                        <a:rPr lang="it-IT" sz="1400" dirty="0">
                          <a:latin typeface="Arial" panose="020B0604020202020204" pitchFamily="34" charset="0"/>
                          <a:cs typeface="Arial" panose="020B0604020202020204" pitchFamily="34" charset="0"/>
                        </a:rPr>
                        <a:t>RIFERIMENTI PRIORITARI</a:t>
                      </a:r>
                      <a:endParaRPr lang="it-IT" sz="1400" dirty="0">
                        <a:latin typeface="Arial" panose="020B0604020202020204" pitchFamily="34" charset="0"/>
                        <a:ea typeface="Times New Roman"/>
                        <a:cs typeface="Arial" panose="020B0604020202020204" pitchFamily="34" charset="0"/>
                      </a:endParaRPr>
                    </a:p>
                  </a:txBody>
                  <a:tcPr marL="68580" marR="68580" marT="0" marB="0"/>
                </a:tc>
              </a:tr>
              <a:tr h="565433">
                <a:tc>
                  <a:txBody>
                    <a:bodyPr/>
                    <a:lstStyle/>
                    <a:p>
                      <a:pPr algn="ctr">
                        <a:spcAft>
                          <a:spcPts val="0"/>
                        </a:spcAft>
                      </a:pPr>
                      <a:r>
                        <a:rPr lang="it-IT" sz="1400" b="1" dirty="0">
                          <a:latin typeface="Arial" panose="020B0604020202020204" pitchFamily="34" charset="0"/>
                          <a:cs typeface="Arial" panose="020B0604020202020204" pitchFamily="34" charset="0"/>
                        </a:rPr>
                        <a:t>1</a:t>
                      </a:r>
                      <a:endParaRPr lang="it-IT" sz="1400" b="1" i="0" dirty="0">
                        <a:latin typeface="Arial" panose="020B0604020202020204" pitchFamily="34" charset="0"/>
                        <a:ea typeface="Times New Roman"/>
                        <a:cs typeface="Arial" panose="020B0604020202020204" pitchFamily="34" charset="0"/>
                      </a:endParaRPr>
                    </a:p>
                  </a:txBody>
                  <a:tcPr marL="68580" marR="68580" marT="0" marB="0" anchor="ctr"/>
                </a:tc>
                <a:tc>
                  <a:txBody>
                    <a:bodyPr/>
                    <a:lstStyle/>
                    <a:p>
                      <a:pPr>
                        <a:spcAft>
                          <a:spcPts val="0"/>
                        </a:spcAft>
                      </a:pPr>
                      <a:r>
                        <a:rPr lang="it-IT" sz="1400" b="1" dirty="0">
                          <a:latin typeface="Arial" panose="020B0604020202020204" pitchFamily="34" charset="0"/>
                          <a:cs typeface="Arial" panose="020B0604020202020204" pitchFamily="34" charset="0"/>
                        </a:rPr>
                        <a:t>Autovalutazione, curriculum, azioni professionali e progettualità </a:t>
                      </a:r>
                      <a:endParaRPr lang="it-IT" sz="1400" b="1" i="0" dirty="0" smtClean="0">
                        <a:latin typeface="Arial" panose="020B0604020202020204" pitchFamily="34" charset="0"/>
                        <a:cs typeface="Arial" panose="020B0604020202020204" pitchFamily="34" charset="0"/>
                      </a:endParaRPr>
                    </a:p>
                  </a:txBody>
                  <a:tcPr marL="68580" marR="68580" marT="0" marB="0" anchor="ctr"/>
                </a:tc>
                <a:tc>
                  <a:txBody>
                    <a:bodyPr/>
                    <a:lstStyle/>
                    <a:p>
                      <a:pPr algn="ctr">
                        <a:spcAft>
                          <a:spcPts val="0"/>
                        </a:spcAft>
                      </a:pPr>
                      <a:r>
                        <a:rPr lang="it-IT" sz="1400" b="0" dirty="0">
                          <a:latin typeface="Arial" panose="020B0604020202020204" pitchFamily="34" charset="0"/>
                          <a:cs typeface="Arial" panose="020B0604020202020204" pitchFamily="34" charset="0"/>
                        </a:rPr>
                        <a:t>Portfolio</a:t>
                      </a:r>
                      <a:endParaRPr lang="it-IT" sz="1400" b="0" i="0" dirty="0">
                        <a:latin typeface="Arial" panose="020B0604020202020204" pitchFamily="34" charset="0"/>
                        <a:ea typeface="Times New Roman"/>
                        <a:cs typeface="Arial" panose="020B0604020202020204" pitchFamily="34" charset="0"/>
                      </a:endParaRPr>
                    </a:p>
                  </a:txBody>
                  <a:tcPr marL="68580" marR="68580" marT="0" marB="0" anchor="ctr"/>
                </a:tc>
              </a:tr>
              <a:tr h="565433">
                <a:tc>
                  <a:txBody>
                    <a:bodyPr/>
                    <a:lstStyle/>
                    <a:p>
                      <a:pPr algn="ctr">
                        <a:spcAft>
                          <a:spcPts val="0"/>
                        </a:spcAft>
                      </a:pPr>
                      <a:r>
                        <a:rPr lang="it-IT" sz="1400" b="1" dirty="0">
                          <a:latin typeface="Arial" panose="020B0604020202020204" pitchFamily="34" charset="0"/>
                          <a:cs typeface="Arial" panose="020B0604020202020204" pitchFamily="34" charset="0"/>
                        </a:rPr>
                        <a:t>2</a:t>
                      </a:r>
                      <a:endParaRPr lang="it-IT" sz="1400" b="1" i="0" dirty="0">
                        <a:latin typeface="Arial" panose="020B0604020202020204" pitchFamily="34" charset="0"/>
                        <a:ea typeface="Times New Roman"/>
                        <a:cs typeface="Arial" panose="020B0604020202020204" pitchFamily="34" charset="0"/>
                      </a:endParaRPr>
                    </a:p>
                  </a:txBody>
                  <a:tcPr marL="68580" marR="68580" marT="0" marB="0" anchor="ctr"/>
                </a:tc>
                <a:tc>
                  <a:txBody>
                    <a:bodyPr/>
                    <a:lstStyle/>
                    <a:p>
                      <a:pPr>
                        <a:spcAft>
                          <a:spcPts val="0"/>
                        </a:spcAft>
                      </a:pPr>
                      <a:r>
                        <a:rPr lang="it-IT" sz="1400" b="1" dirty="0">
                          <a:latin typeface="Arial" panose="020B0604020202020204" pitchFamily="34" charset="0"/>
                          <a:cs typeface="Arial" panose="020B0604020202020204" pitchFamily="34" charset="0"/>
                        </a:rPr>
                        <a:t>Reperimento, consultazione e analisi della documentazione ad integrazione del </a:t>
                      </a:r>
                      <a:r>
                        <a:rPr lang="it-IT" sz="1400" b="1" dirty="0" smtClean="0">
                          <a:latin typeface="Arial" panose="020B0604020202020204" pitchFamily="34" charset="0"/>
                          <a:cs typeface="Arial" panose="020B0604020202020204" pitchFamily="34" charset="0"/>
                        </a:rPr>
                        <a:t>Portfolio</a:t>
                      </a:r>
                      <a:endParaRPr lang="it-IT" sz="1400" b="1" i="0" dirty="0" smtClean="0">
                        <a:latin typeface="Arial" panose="020B0604020202020204" pitchFamily="34" charset="0"/>
                        <a:cs typeface="Arial" panose="020B0604020202020204" pitchFamily="34" charset="0"/>
                      </a:endParaRPr>
                    </a:p>
                  </a:txBody>
                  <a:tcPr marL="68580" marR="68580" marT="0" marB="0" anchor="ctr"/>
                </a:tc>
                <a:tc>
                  <a:txBody>
                    <a:bodyPr/>
                    <a:lstStyle/>
                    <a:p>
                      <a:pPr algn="ctr">
                        <a:spcAft>
                          <a:spcPts val="0"/>
                        </a:spcAft>
                      </a:pPr>
                      <a:r>
                        <a:rPr lang="it-IT" sz="1400" b="0" dirty="0">
                          <a:latin typeface="Arial" panose="020B0604020202020204" pitchFamily="34" charset="0"/>
                          <a:cs typeface="Arial" panose="020B0604020202020204" pitchFamily="34" charset="0"/>
                        </a:rPr>
                        <a:t>Vedi elenco documenti</a:t>
                      </a:r>
                      <a:endParaRPr lang="it-IT" sz="1400" b="0" i="0" dirty="0">
                        <a:latin typeface="Arial" panose="020B0604020202020204" pitchFamily="34" charset="0"/>
                        <a:ea typeface="Times New Roman"/>
                        <a:cs typeface="Arial" panose="020B0604020202020204" pitchFamily="34" charset="0"/>
                      </a:endParaRPr>
                    </a:p>
                  </a:txBody>
                  <a:tcPr marL="68580" marR="68580" marT="0" marB="0" anchor="ctr"/>
                </a:tc>
              </a:tr>
              <a:tr h="565433">
                <a:tc>
                  <a:txBody>
                    <a:bodyPr/>
                    <a:lstStyle/>
                    <a:p>
                      <a:pPr algn="ctr">
                        <a:spcAft>
                          <a:spcPts val="0"/>
                        </a:spcAft>
                      </a:pPr>
                      <a:r>
                        <a:rPr lang="it-IT" sz="1400" b="1" dirty="0">
                          <a:latin typeface="Arial" panose="020B0604020202020204" pitchFamily="34" charset="0"/>
                          <a:cs typeface="Arial" panose="020B0604020202020204" pitchFamily="34" charset="0"/>
                        </a:rPr>
                        <a:t>3</a:t>
                      </a:r>
                      <a:endParaRPr lang="it-IT" sz="1400" b="1" i="0" dirty="0">
                        <a:latin typeface="Arial" panose="020B0604020202020204" pitchFamily="34" charset="0"/>
                        <a:ea typeface="Times New Roman"/>
                        <a:cs typeface="Arial" panose="020B0604020202020204" pitchFamily="34" charset="0"/>
                      </a:endParaRPr>
                    </a:p>
                  </a:txBody>
                  <a:tcPr marL="68580" marR="68580" marT="0" marB="0" anchor="ctr"/>
                </a:tc>
                <a:tc>
                  <a:txBody>
                    <a:bodyPr/>
                    <a:lstStyle/>
                    <a:p>
                      <a:pPr>
                        <a:spcAft>
                          <a:spcPts val="0"/>
                        </a:spcAft>
                      </a:pPr>
                      <a:r>
                        <a:rPr lang="it-IT" sz="1400" b="1" dirty="0">
                          <a:latin typeface="Arial" panose="020B0604020202020204" pitchFamily="34" charset="0"/>
                          <a:cs typeface="Arial" panose="020B0604020202020204" pitchFamily="34" charset="0"/>
                        </a:rPr>
                        <a:t>Prima analisi complessiva e primi elementi di </a:t>
                      </a:r>
                      <a:r>
                        <a:rPr lang="it-IT" sz="1400" b="1" dirty="0" smtClean="0">
                          <a:latin typeface="Arial" panose="020B0604020202020204" pitchFamily="34" charset="0"/>
                          <a:cs typeface="Arial" panose="020B0604020202020204" pitchFamily="34" charset="0"/>
                        </a:rPr>
                        <a:t>valutazione</a:t>
                      </a:r>
                      <a:endParaRPr lang="it-IT" sz="1400" b="1" i="0" dirty="0" smtClean="0">
                        <a:latin typeface="Arial" panose="020B0604020202020204" pitchFamily="34" charset="0"/>
                        <a:cs typeface="Arial" panose="020B0604020202020204" pitchFamily="34" charset="0"/>
                      </a:endParaRPr>
                    </a:p>
                  </a:txBody>
                  <a:tcPr marL="68580" marR="68580" marT="0" marB="0" anchor="ctr"/>
                </a:tc>
                <a:tc>
                  <a:txBody>
                    <a:bodyPr/>
                    <a:lstStyle/>
                    <a:p>
                      <a:pPr algn="ctr">
                        <a:spcAft>
                          <a:spcPts val="0"/>
                        </a:spcAft>
                      </a:pPr>
                      <a:r>
                        <a:rPr lang="it-IT" sz="1400" b="0" dirty="0">
                          <a:latin typeface="Arial" panose="020B0604020202020204" pitchFamily="34" charset="0"/>
                          <a:cs typeface="Arial" panose="020B0604020202020204" pitchFamily="34" charset="0"/>
                        </a:rPr>
                        <a:t>Funzioni a sistema e tabella riassuntiva valutazione</a:t>
                      </a:r>
                      <a:endParaRPr lang="it-IT" sz="1400" b="0" i="0" dirty="0">
                        <a:latin typeface="Arial" panose="020B0604020202020204" pitchFamily="34" charset="0"/>
                        <a:ea typeface="Times New Roman"/>
                        <a:cs typeface="Arial" panose="020B0604020202020204" pitchFamily="34" charset="0"/>
                      </a:endParaRPr>
                    </a:p>
                  </a:txBody>
                  <a:tcPr marL="68580" marR="68580" marT="0" marB="0" anchor="ctr"/>
                </a:tc>
              </a:tr>
              <a:tr h="282717">
                <a:tc>
                  <a:txBody>
                    <a:bodyPr/>
                    <a:lstStyle/>
                    <a:p>
                      <a:pPr algn="ctr">
                        <a:spcAft>
                          <a:spcPts val="0"/>
                        </a:spcAft>
                      </a:pPr>
                      <a:r>
                        <a:rPr lang="it-IT" sz="1400" b="1" dirty="0">
                          <a:latin typeface="Arial" panose="020B0604020202020204" pitchFamily="34" charset="0"/>
                          <a:cs typeface="Arial" panose="020B0604020202020204" pitchFamily="34" charset="0"/>
                        </a:rPr>
                        <a:t>4</a:t>
                      </a:r>
                      <a:endParaRPr lang="it-IT" sz="1400" b="1" i="0" dirty="0">
                        <a:latin typeface="Arial" panose="020B0604020202020204" pitchFamily="34" charset="0"/>
                        <a:ea typeface="Times New Roman"/>
                        <a:cs typeface="Arial" panose="020B0604020202020204" pitchFamily="34" charset="0"/>
                      </a:endParaRPr>
                    </a:p>
                  </a:txBody>
                  <a:tcPr marL="68580" marR="68580" marT="0" marB="0" anchor="ctr"/>
                </a:tc>
                <a:tc>
                  <a:txBody>
                    <a:bodyPr/>
                    <a:lstStyle/>
                    <a:p>
                      <a:pPr>
                        <a:spcAft>
                          <a:spcPts val="0"/>
                        </a:spcAft>
                      </a:pPr>
                      <a:r>
                        <a:rPr lang="it-IT" sz="1400" b="1" dirty="0">
                          <a:latin typeface="Arial" panose="020B0604020202020204" pitchFamily="34" charset="0"/>
                          <a:cs typeface="Arial" panose="020B0604020202020204" pitchFamily="34" charset="0"/>
                        </a:rPr>
                        <a:t>Visita presso istituzione </a:t>
                      </a:r>
                      <a:r>
                        <a:rPr lang="it-IT" sz="1400" b="1" dirty="0" smtClean="0">
                          <a:latin typeface="Arial" panose="020B0604020202020204" pitchFamily="34" charset="0"/>
                          <a:cs typeface="Arial" panose="020B0604020202020204" pitchFamily="34" charset="0"/>
                        </a:rPr>
                        <a:t>scolastica</a:t>
                      </a:r>
                    </a:p>
                  </a:txBody>
                  <a:tcPr marL="68580" marR="68580" marT="0" marB="0" anchor="ctr"/>
                </a:tc>
                <a:tc>
                  <a:txBody>
                    <a:bodyPr/>
                    <a:lstStyle/>
                    <a:p>
                      <a:pPr algn="ctr">
                        <a:spcAft>
                          <a:spcPts val="0"/>
                        </a:spcAft>
                      </a:pPr>
                      <a:r>
                        <a:rPr lang="it-IT" sz="1400" b="0" dirty="0">
                          <a:latin typeface="Arial" panose="020B0604020202020204" pitchFamily="34" charset="0"/>
                          <a:cs typeface="Arial" panose="020B0604020202020204" pitchFamily="34" charset="0"/>
                        </a:rPr>
                        <a:t>Protocollo di visita</a:t>
                      </a:r>
                      <a:endParaRPr lang="it-IT" sz="1400" b="0" i="0" dirty="0">
                        <a:latin typeface="Arial" panose="020B0604020202020204" pitchFamily="34" charset="0"/>
                        <a:ea typeface="Times New Roman"/>
                        <a:cs typeface="Arial" panose="020B0604020202020204" pitchFamily="34" charset="0"/>
                      </a:endParaRPr>
                    </a:p>
                  </a:txBody>
                  <a:tcPr marL="68580" marR="68580" marT="0" marB="0" anchor="ctr"/>
                </a:tc>
              </a:tr>
              <a:tr h="565433">
                <a:tc>
                  <a:txBody>
                    <a:bodyPr/>
                    <a:lstStyle/>
                    <a:p>
                      <a:pPr algn="ctr">
                        <a:spcAft>
                          <a:spcPts val="0"/>
                        </a:spcAft>
                      </a:pPr>
                      <a:r>
                        <a:rPr lang="it-IT" sz="1400" b="1" dirty="0">
                          <a:latin typeface="Arial" panose="020B0604020202020204" pitchFamily="34" charset="0"/>
                          <a:cs typeface="Arial" panose="020B0604020202020204" pitchFamily="34" charset="0"/>
                        </a:rPr>
                        <a:t>5</a:t>
                      </a:r>
                      <a:endParaRPr lang="it-IT" sz="1400" b="1" i="0" dirty="0">
                        <a:latin typeface="Arial" panose="020B0604020202020204" pitchFamily="34" charset="0"/>
                        <a:ea typeface="Times New Roman"/>
                        <a:cs typeface="Arial" panose="020B0604020202020204" pitchFamily="34" charset="0"/>
                      </a:endParaRPr>
                    </a:p>
                  </a:txBody>
                  <a:tcPr marL="68580" marR="68580" marT="0" marB="0" anchor="ctr"/>
                </a:tc>
                <a:tc>
                  <a:txBody>
                    <a:bodyPr/>
                    <a:lstStyle/>
                    <a:p>
                      <a:pPr>
                        <a:spcAft>
                          <a:spcPts val="0"/>
                        </a:spcAft>
                      </a:pPr>
                      <a:r>
                        <a:rPr lang="it-IT" sz="1400" b="1" dirty="0">
                          <a:latin typeface="Arial" panose="020B0604020202020204" pitchFamily="34" charset="0"/>
                          <a:cs typeface="Arial" panose="020B0604020202020204" pitchFamily="34" charset="0"/>
                        </a:rPr>
                        <a:t>Analisi e valutazione di prima istanza</a:t>
                      </a:r>
                      <a:endParaRPr lang="it-IT" sz="1400" b="1" i="0" dirty="0">
                        <a:latin typeface="Arial" panose="020B0604020202020204" pitchFamily="34" charset="0"/>
                        <a:ea typeface="Times New Roman"/>
                        <a:cs typeface="Arial" panose="020B0604020202020204" pitchFamily="34" charset="0"/>
                      </a:endParaRPr>
                    </a:p>
                  </a:txBody>
                  <a:tcPr marL="68580" marR="68580" marT="0" marB="0" anchor="ctr"/>
                </a:tc>
                <a:tc>
                  <a:txBody>
                    <a:bodyPr/>
                    <a:lstStyle/>
                    <a:p>
                      <a:pPr algn="ctr">
                        <a:spcAft>
                          <a:spcPts val="0"/>
                        </a:spcAft>
                      </a:pPr>
                      <a:r>
                        <a:rPr lang="it-IT" sz="1400" b="0" dirty="0">
                          <a:latin typeface="Arial" panose="020B0604020202020204" pitchFamily="34" charset="0"/>
                          <a:cs typeface="Arial" panose="020B0604020202020204" pitchFamily="34" charset="0"/>
                        </a:rPr>
                        <a:t>Protocollo di analisi e valutazione</a:t>
                      </a:r>
                      <a:endParaRPr lang="it-IT" sz="1400" b="0" i="0" dirty="0">
                        <a:latin typeface="Arial" panose="020B0604020202020204" pitchFamily="34" charset="0"/>
                        <a:ea typeface="Times New Roman"/>
                        <a:cs typeface="Arial" panose="020B0604020202020204" pitchFamily="34" charset="0"/>
                      </a:endParaRPr>
                    </a:p>
                  </a:txBody>
                  <a:tcPr marL="68580" marR="68580" marT="0" marB="0" anchor="ctr"/>
                </a:tc>
              </a:tr>
              <a:tr h="565433">
                <a:tc>
                  <a:txBody>
                    <a:bodyPr/>
                    <a:lstStyle/>
                    <a:p>
                      <a:pPr algn="ctr">
                        <a:spcAft>
                          <a:spcPts val="0"/>
                        </a:spcAft>
                      </a:pPr>
                      <a:r>
                        <a:rPr lang="it-IT" sz="1400" b="1" dirty="0">
                          <a:latin typeface="Arial" panose="020B0604020202020204" pitchFamily="34" charset="0"/>
                          <a:cs typeface="Arial" panose="020B0604020202020204" pitchFamily="34" charset="0"/>
                        </a:rPr>
                        <a:t>6</a:t>
                      </a:r>
                      <a:endParaRPr lang="it-IT" sz="1400" b="1" i="0" dirty="0">
                        <a:latin typeface="Arial" panose="020B0604020202020204" pitchFamily="34" charset="0"/>
                        <a:ea typeface="Times New Roman"/>
                        <a:cs typeface="Arial" panose="020B0604020202020204" pitchFamily="34" charset="0"/>
                      </a:endParaRPr>
                    </a:p>
                  </a:txBody>
                  <a:tcPr marL="68580" marR="68580" marT="0" marB="0" anchor="ctr"/>
                </a:tc>
                <a:tc>
                  <a:txBody>
                    <a:bodyPr/>
                    <a:lstStyle/>
                    <a:p>
                      <a:pPr>
                        <a:spcAft>
                          <a:spcPts val="0"/>
                        </a:spcAft>
                      </a:pPr>
                      <a:r>
                        <a:rPr lang="it-IT" sz="1400" b="1" dirty="0">
                          <a:latin typeface="Arial" panose="020B0604020202020204" pitchFamily="34" charset="0"/>
                          <a:cs typeface="Arial" panose="020B0604020202020204" pitchFamily="34" charset="0"/>
                        </a:rPr>
                        <a:t>Consegna della valutazione al D.USR</a:t>
                      </a:r>
                      <a:endParaRPr lang="it-IT" sz="1400" b="1" i="0" dirty="0">
                        <a:latin typeface="Arial" panose="020B0604020202020204" pitchFamily="34" charset="0"/>
                        <a:ea typeface="Times New Roman"/>
                        <a:cs typeface="Arial" panose="020B0604020202020204" pitchFamily="34" charset="0"/>
                      </a:endParaRPr>
                    </a:p>
                  </a:txBody>
                  <a:tcPr marL="68580" marR="68580" marT="0" marB="0" anchor="ctr"/>
                </a:tc>
                <a:tc>
                  <a:txBody>
                    <a:bodyPr/>
                    <a:lstStyle/>
                    <a:p>
                      <a:pPr algn="ctr">
                        <a:spcAft>
                          <a:spcPts val="0"/>
                        </a:spcAft>
                      </a:pPr>
                      <a:r>
                        <a:rPr lang="it-IT" sz="1400" b="0" dirty="0">
                          <a:latin typeface="Arial" panose="020B0604020202020204" pitchFamily="34" charset="0"/>
                          <a:cs typeface="Arial" panose="020B0604020202020204" pitchFamily="34" charset="0"/>
                        </a:rPr>
                        <a:t>Tabella riassuntiva valutazione</a:t>
                      </a:r>
                      <a:endParaRPr lang="it-IT" sz="1400" b="0" i="0" dirty="0">
                        <a:latin typeface="Arial" panose="020B0604020202020204" pitchFamily="34" charset="0"/>
                        <a:ea typeface="Times New Roman"/>
                        <a:cs typeface="Arial" panose="020B0604020202020204" pitchFamily="34" charset="0"/>
                      </a:endParaRPr>
                    </a:p>
                  </a:txBody>
                  <a:tcPr marL="68580" marR="68580" marT="0" marB="0" anchor="ctr"/>
                </a:tc>
              </a:tr>
            </a:tbl>
          </a:graphicData>
        </a:graphic>
      </p:graphicFrame>
      <p:sp>
        <p:nvSpPr>
          <p:cNvPr id="4" name="Title 3"/>
          <p:cNvSpPr txBox="1">
            <a:spLocks/>
          </p:cNvSpPr>
          <p:nvPr/>
        </p:nvSpPr>
        <p:spPr bwMode="black">
          <a:xfrm>
            <a:off x="1496911" y="14748"/>
            <a:ext cx="7162800" cy="430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defTabSz="4572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defTabSz="4572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defTabSz="4572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defTabSz="4572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it-IT" sz="2000" b="1" dirty="0">
                <a:solidFill>
                  <a:srgbClr val="0A7736"/>
                </a:solidFill>
                <a:ea typeface="HP Simplified"/>
              </a:rPr>
              <a:t>La sequenza della valutazione da parte del Nucleo</a:t>
            </a:r>
            <a:endParaRPr lang="en-US" altLang="it-IT" sz="2000" b="1" dirty="0">
              <a:solidFill>
                <a:srgbClr val="0A7736"/>
              </a:solidFill>
              <a:ea typeface="HP Simplified"/>
            </a:endParaRPr>
          </a:p>
        </p:txBody>
      </p:sp>
    </p:spTree>
    <p:extLst>
      <p:ext uri="{BB962C8B-B14F-4D97-AF65-F5344CB8AC3E}">
        <p14:creationId xmlns:p14="http://schemas.microsoft.com/office/powerpoint/2010/main" val="2497544290"/>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asellaDiTesto 5"/>
          <p:cNvSpPr txBox="1"/>
          <p:nvPr/>
        </p:nvSpPr>
        <p:spPr>
          <a:xfrm>
            <a:off x="358872" y="496366"/>
            <a:ext cx="8292973" cy="2862322"/>
          </a:xfrm>
          <a:prstGeom prst="rect">
            <a:avLst/>
          </a:prstGeom>
          <a:noFill/>
        </p:spPr>
        <p:txBody>
          <a:bodyPr wrap="square" rtlCol="0">
            <a:spAutoFit/>
          </a:bodyPr>
          <a:lstStyle/>
          <a:p>
            <a:pPr>
              <a:spcBef>
                <a:spcPts val="400"/>
              </a:spcBef>
              <a:spcAft>
                <a:spcPts val="0"/>
              </a:spcAft>
            </a:pPr>
            <a:r>
              <a:rPr lang="it-IT" sz="1600" b="1" dirty="0">
                <a:solidFill>
                  <a:srgbClr val="0A7736"/>
                </a:solidFill>
                <a:ea typeface="Times New Roman" pitchFamily="18" charset="0"/>
              </a:rPr>
              <a:t>L’esito della valutazione</a:t>
            </a:r>
            <a:r>
              <a:rPr lang="it-IT" sz="1600" dirty="0">
                <a:ea typeface="Times New Roman" pitchFamily="18" charset="0"/>
              </a:rPr>
              <a:t> annuale deve essere sintetizzato con una delle seguenti espressioni:</a:t>
            </a:r>
          </a:p>
          <a:p>
            <a:pPr marL="742950" lvl="1" indent="-285750">
              <a:spcBef>
                <a:spcPts val="400"/>
              </a:spcBef>
              <a:spcAft>
                <a:spcPts val="0"/>
              </a:spcAft>
              <a:buFont typeface="Wingdings" panose="05000000000000000000" pitchFamily="2" charset="2"/>
              <a:buChar char="§"/>
            </a:pPr>
            <a:r>
              <a:rPr lang="it-IT" sz="1600" b="1" dirty="0" smtClean="0">
                <a:solidFill>
                  <a:srgbClr val="0A7736"/>
                </a:solidFill>
                <a:ea typeface="Times New Roman" pitchFamily="18" charset="0"/>
              </a:rPr>
              <a:t>pieno </a:t>
            </a:r>
            <a:r>
              <a:rPr lang="it-IT" sz="1600" b="1" dirty="0">
                <a:solidFill>
                  <a:srgbClr val="0A7736"/>
                </a:solidFill>
                <a:ea typeface="Times New Roman" pitchFamily="18" charset="0"/>
              </a:rPr>
              <a:t>raggiungimento degli </a:t>
            </a:r>
            <a:r>
              <a:rPr lang="it-IT" sz="1600" b="1" dirty="0" smtClean="0">
                <a:solidFill>
                  <a:srgbClr val="0A7736"/>
                </a:solidFill>
                <a:ea typeface="Times New Roman" pitchFamily="18" charset="0"/>
              </a:rPr>
              <a:t>obiettivi</a:t>
            </a:r>
          </a:p>
          <a:p>
            <a:pPr marL="742950" lvl="1" indent="-285750">
              <a:spcBef>
                <a:spcPts val="400"/>
              </a:spcBef>
              <a:spcAft>
                <a:spcPts val="0"/>
              </a:spcAft>
              <a:buFont typeface="Wingdings" panose="05000000000000000000" pitchFamily="2" charset="2"/>
              <a:buChar char="§"/>
            </a:pPr>
            <a:r>
              <a:rPr lang="it-IT" sz="1600" b="1" dirty="0" smtClean="0">
                <a:solidFill>
                  <a:srgbClr val="0A7736"/>
                </a:solidFill>
                <a:ea typeface="Times New Roman" pitchFamily="18" charset="0"/>
              </a:rPr>
              <a:t>avanzato </a:t>
            </a:r>
            <a:r>
              <a:rPr lang="it-IT" sz="1600" b="1" dirty="0">
                <a:solidFill>
                  <a:srgbClr val="0A7736"/>
                </a:solidFill>
                <a:ea typeface="Times New Roman" pitchFamily="18" charset="0"/>
              </a:rPr>
              <a:t>raggiungimento degli </a:t>
            </a:r>
            <a:r>
              <a:rPr lang="it-IT" sz="1600" b="1" dirty="0" smtClean="0">
                <a:solidFill>
                  <a:srgbClr val="0A7736"/>
                </a:solidFill>
                <a:ea typeface="Times New Roman" pitchFamily="18" charset="0"/>
              </a:rPr>
              <a:t>obiettivi</a:t>
            </a:r>
          </a:p>
          <a:p>
            <a:pPr marL="742950" lvl="1" indent="-285750">
              <a:spcBef>
                <a:spcPts val="400"/>
              </a:spcBef>
              <a:spcAft>
                <a:spcPts val="0"/>
              </a:spcAft>
              <a:buFont typeface="Wingdings" panose="05000000000000000000" pitchFamily="2" charset="2"/>
              <a:buChar char="§"/>
            </a:pPr>
            <a:r>
              <a:rPr lang="it-IT" sz="1600" b="1" dirty="0" smtClean="0">
                <a:solidFill>
                  <a:srgbClr val="0A7736"/>
                </a:solidFill>
                <a:ea typeface="Times New Roman" pitchFamily="18" charset="0"/>
              </a:rPr>
              <a:t>buon </a:t>
            </a:r>
            <a:r>
              <a:rPr lang="it-IT" sz="1600" b="1" dirty="0">
                <a:solidFill>
                  <a:srgbClr val="0A7736"/>
                </a:solidFill>
                <a:ea typeface="Times New Roman" pitchFamily="18" charset="0"/>
              </a:rPr>
              <a:t>raggiungimento degli </a:t>
            </a:r>
            <a:r>
              <a:rPr lang="it-IT" sz="1600" b="1" dirty="0" smtClean="0">
                <a:solidFill>
                  <a:srgbClr val="0A7736"/>
                </a:solidFill>
                <a:ea typeface="Times New Roman" pitchFamily="18" charset="0"/>
              </a:rPr>
              <a:t>obiettivi</a:t>
            </a:r>
          </a:p>
          <a:p>
            <a:pPr marL="742950" lvl="1" indent="-285750">
              <a:spcBef>
                <a:spcPts val="400"/>
              </a:spcBef>
              <a:spcAft>
                <a:spcPts val="0"/>
              </a:spcAft>
              <a:buFont typeface="Wingdings" panose="05000000000000000000" pitchFamily="2" charset="2"/>
              <a:buChar char="§"/>
            </a:pPr>
            <a:r>
              <a:rPr lang="it-IT" sz="1600" b="1" dirty="0" smtClean="0">
                <a:solidFill>
                  <a:srgbClr val="0A7736"/>
                </a:solidFill>
                <a:ea typeface="Times New Roman" pitchFamily="18" charset="0"/>
              </a:rPr>
              <a:t>mancato </a:t>
            </a:r>
            <a:r>
              <a:rPr lang="it-IT" sz="1600" b="1" dirty="0">
                <a:solidFill>
                  <a:srgbClr val="0A7736"/>
                </a:solidFill>
                <a:ea typeface="Times New Roman" pitchFamily="18" charset="0"/>
              </a:rPr>
              <a:t>raggiungimento degli obiettivi</a:t>
            </a:r>
          </a:p>
          <a:p>
            <a:pPr>
              <a:spcBef>
                <a:spcPts val="400"/>
              </a:spcBef>
              <a:spcAft>
                <a:spcPts val="0"/>
              </a:spcAft>
            </a:pPr>
            <a:r>
              <a:rPr lang="it-IT" sz="1600" dirty="0">
                <a:ea typeface="Times New Roman" pitchFamily="18" charset="0"/>
              </a:rPr>
              <a:t>Alla valutazione fa seguito la corresponsione della retribuzione di risultato sulla base della contrattazione integrativa regionale</a:t>
            </a:r>
            <a:r>
              <a:rPr lang="it-IT" sz="1600" dirty="0" smtClean="0">
                <a:ea typeface="Times New Roman" pitchFamily="18" charset="0"/>
              </a:rPr>
              <a:t>.</a:t>
            </a:r>
            <a:endParaRPr lang="it-IT" sz="1600" dirty="0">
              <a:ea typeface="Times New Roman" pitchFamily="18" charset="0"/>
            </a:endParaRPr>
          </a:p>
          <a:p>
            <a:pPr>
              <a:spcBef>
                <a:spcPts val="400"/>
              </a:spcBef>
              <a:spcAft>
                <a:spcPts val="0"/>
              </a:spcAft>
            </a:pPr>
            <a:r>
              <a:rPr lang="it-IT" sz="1600" dirty="0">
                <a:ea typeface="Times New Roman" pitchFamily="18" charset="0"/>
              </a:rPr>
              <a:t>In caso di </a:t>
            </a:r>
            <a:r>
              <a:rPr lang="it-IT" sz="1600" b="1" dirty="0">
                <a:solidFill>
                  <a:schemeClr val="accent6">
                    <a:lumMod val="75000"/>
                  </a:schemeClr>
                </a:solidFill>
                <a:ea typeface="Times New Roman" pitchFamily="18" charset="0"/>
              </a:rPr>
              <a:t>mancato raggiungimento degli obiettivi </a:t>
            </a:r>
            <a:r>
              <a:rPr lang="it-IT" sz="1600" dirty="0">
                <a:ea typeface="Times New Roman" pitchFamily="18" charset="0"/>
              </a:rPr>
              <a:t>trova applicazione l’art. 21 del </a:t>
            </a:r>
            <a:r>
              <a:rPr lang="it-IT" sz="1600" dirty="0" err="1" smtClean="0">
                <a:ea typeface="Times New Roman" pitchFamily="18" charset="0"/>
              </a:rPr>
              <a:t>d.l.vo</a:t>
            </a:r>
            <a:r>
              <a:rPr lang="it-IT" sz="1600" dirty="0" smtClean="0">
                <a:ea typeface="Times New Roman" pitchFamily="18" charset="0"/>
              </a:rPr>
              <a:t> </a:t>
            </a:r>
            <a:r>
              <a:rPr lang="it-IT" sz="1600" dirty="0">
                <a:ea typeface="Times New Roman" pitchFamily="18" charset="0"/>
              </a:rPr>
              <a:t>30 marzo 2001, n. 165.</a:t>
            </a:r>
          </a:p>
        </p:txBody>
      </p:sp>
      <p:sp>
        <p:nvSpPr>
          <p:cNvPr id="6" name="Isosceles Triangle 5"/>
          <p:cNvSpPr/>
          <p:nvPr/>
        </p:nvSpPr>
        <p:spPr>
          <a:xfrm rot="10800000">
            <a:off x="2303930" y="3263899"/>
            <a:ext cx="4096870" cy="145676"/>
          </a:xfrm>
          <a:prstGeom prst="triangle">
            <a:avLst/>
          </a:prstGeom>
          <a:solidFill>
            <a:srgbClr val="0A773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a:p>
        </p:txBody>
      </p:sp>
      <p:sp>
        <p:nvSpPr>
          <p:cNvPr id="7" name="CasellaDiTesto 5"/>
          <p:cNvSpPr txBox="1"/>
          <p:nvPr/>
        </p:nvSpPr>
        <p:spPr>
          <a:xfrm>
            <a:off x="358871" y="3492803"/>
            <a:ext cx="8292973" cy="1200329"/>
          </a:xfrm>
          <a:prstGeom prst="rect">
            <a:avLst/>
          </a:prstGeom>
          <a:noFill/>
          <a:ln>
            <a:solidFill>
              <a:srgbClr val="0A7736"/>
            </a:solidFill>
          </a:ln>
        </p:spPr>
        <p:txBody>
          <a:bodyPr wrap="square" rtlCol="0">
            <a:spAutoFit/>
          </a:bodyPr>
          <a:lstStyle/>
          <a:p>
            <a:r>
              <a:rPr lang="it-IT" sz="1200" b="1" dirty="0">
                <a:ea typeface="Times New Roman" pitchFamily="18" charset="0"/>
              </a:rPr>
              <a:t>Il mancato raggiungimento degli obiettivi accertato attraverso le risultanze del sistema di valutazione … </a:t>
            </a:r>
            <a:r>
              <a:rPr lang="it-IT" sz="1200" dirty="0">
                <a:ea typeface="Times New Roman" pitchFamily="18" charset="0"/>
              </a:rPr>
              <a:t>ovvero l'inosservanza delle direttive imputabili al dirigente comportano, previa contestazione e ferma restando l'eventuale responsabilità disciplinare secondo la disciplina contenuta nel contratto collettivo</a:t>
            </a:r>
            <a:r>
              <a:rPr lang="it-IT" sz="1200" b="1" dirty="0">
                <a:ea typeface="Times New Roman" pitchFamily="18" charset="0"/>
              </a:rPr>
              <a:t>, l'impossibilità di rinnovo dello stesso incarico dirigenziale. </a:t>
            </a:r>
          </a:p>
          <a:p>
            <a:r>
              <a:rPr lang="it-IT" sz="1200" dirty="0">
                <a:ea typeface="Times New Roman" pitchFamily="18" charset="0"/>
              </a:rPr>
              <a:t>In relazione alla gravità dei casi, l'amministrazione può inoltre, previa contestazione e nel rispetto del principio del contraddittorio</a:t>
            </a:r>
            <a:r>
              <a:rPr lang="it-IT" sz="1200" b="1" dirty="0">
                <a:ea typeface="Times New Roman" pitchFamily="18" charset="0"/>
              </a:rPr>
              <a:t>, revocare l'incarico collocando il dirigente a disposizione … .</a:t>
            </a:r>
          </a:p>
        </p:txBody>
      </p:sp>
      <p:sp>
        <p:nvSpPr>
          <p:cNvPr id="8" name="Title 3"/>
          <p:cNvSpPr txBox="1">
            <a:spLocks/>
          </p:cNvSpPr>
          <p:nvPr/>
        </p:nvSpPr>
        <p:spPr bwMode="black">
          <a:xfrm>
            <a:off x="1496911" y="14748"/>
            <a:ext cx="7162800" cy="430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defTabSz="4572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defTabSz="4572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defTabSz="4572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defTabSz="4572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it-IT" sz="2000" b="1" dirty="0">
                <a:solidFill>
                  <a:srgbClr val="0A7736"/>
                </a:solidFill>
                <a:ea typeface="HP Simplified"/>
              </a:rPr>
              <a:t>Dall’incarico alla valutazione -</a:t>
            </a:r>
            <a:r>
              <a:rPr lang="it-IT" sz="2000" b="1" dirty="0" smtClean="0">
                <a:solidFill>
                  <a:srgbClr val="0A7736"/>
                </a:solidFill>
                <a:ea typeface="HP Simplified"/>
              </a:rPr>
              <a:t> Esito</a:t>
            </a:r>
            <a:endParaRPr lang="en-US" altLang="it-IT" sz="2000" b="1" dirty="0">
              <a:solidFill>
                <a:srgbClr val="0A7736"/>
              </a:solidFill>
              <a:ea typeface="HP Simplified"/>
            </a:endParaRPr>
          </a:p>
        </p:txBody>
      </p:sp>
    </p:spTree>
    <p:extLst>
      <p:ext uri="{BB962C8B-B14F-4D97-AF65-F5344CB8AC3E}">
        <p14:creationId xmlns:p14="http://schemas.microsoft.com/office/powerpoint/2010/main" val="2412389562"/>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asellaDiTesto 5"/>
          <p:cNvSpPr txBox="1"/>
          <p:nvPr/>
        </p:nvSpPr>
        <p:spPr>
          <a:xfrm>
            <a:off x="358872" y="661466"/>
            <a:ext cx="8292973" cy="1477328"/>
          </a:xfrm>
          <a:prstGeom prst="rect">
            <a:avLst/>
          </a:prstGeom>
          <a:noFill/>
        </p:spPr>
        <p:txBody>
          <a:bodyPr wrap="square" rtlCol="0">
            <a:spAutoFit/>
          </a:bodyPr>
          <a:lstStyle/>
          <a:p>
            <a:r>
              <a:rPr lang="it-IT" b="1" dirty="0">
                <a:solidFill>
                  <a:srgbClr val="0A7736"/>
                </a:solidFill>
                <a:ea typeface="Times New Roman" pitchFamily="18" charset="0"/>
                <a:cs typeface="Times New Roman" pitchFamily="18" charset="0"/>
              </a:rPr>
              <a:t>La retribuzione di risultato dovrà tener conto di un’idonea diversificazione tra i livelli </a:t>
            </a:r>
            <a:r>
              <a:rPr lang="it-IT" b="1" dirty="0" smtClean="0">
                <a:solidFill>
                  <a:srgbClr val="0A7736"/>
                </a:solidFill>
                <a:ea typeface="Times New Roman" pitchFamily="18" charset="0"/>
                <a:cs typeface="Times New Roman" pitchFamily="18" charset="0"/>
              </a:rPr>
              <a:t>di raggiungimento degli obiettivi </a:t>
            </a:r>
            <a:r>
              <a:rPr lang="it-IT" dirty="0" smtClean="0"/>
              <a:t>“</a:t>
            </a:r>
            <a:r>
              <a:rPr lang="it-IT" i="1" dirty="0" smtClean="0"/>
              <a:t>pieno; avanzato; </a:t>
            </a:r>
            <a:r>
              <a:rPr lang="it-IT" i="1" dirty="0"/>
              <a:t>buono</a:t>
            </a:r>
            <a:r>
              <a:rPr lang="it-IT" dirty="0"/>
              <a:t>”, mentre per quanto riguarda il “</a:t>
            </a:r>
            <a:r>
              <a:rPr lang="it-IT" i="1" dirty="0"/>
              <a:t>mancato raggiungimento degli obiettivi</a:t>
            </a:r>
            <a:r>
              <a:rPr lang="it-IT" dirty="0"/>
              <a:t>” non vi sarà nessuna retribuzione di risultato. </a:t>
            </a:r>
          </a:p>
          <a:p>
            <a:endParaRPr lang="it-IT" dirty="0"/>
          </a:p>
        </p:txBody>
      </p:sp>
      <p:sp>
        <p:nvSpPr>
          <p:cNvPr id="6" name="Isosceles Triangle 5"/>
          <p:cNvSpPr/>
          <p:nvPr/>
        </p:nvSpPr>
        <p:spPr>
          <a:xfrm rot="10800000">
            <a:off x="2265830" y="2000623"/>
            <a:ext cx="4096870" cy="215153"/>
          </a:xfrm>
          <a:prstGeom prst="triangle">
            <a:avLst/>
          </a:prstGeom>
          <a:solidFill>
            <a:srgbClr val="0A773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a:p>
        </p:txBody>
      </p:sp>
      <p:sp>
        <p:nvSpPr>
          <p:cNvPr id="7" name="CasellaDiTesto 5"/>
          <p:cNvSpPr txBox="1"/>
          <p:nvPr/>
        </p:nvSpPr>
        <p:spPr>
          <a:xfrm>
            <a:off x="358872" y="2386087"/>
            <a:ext cx="8292973" cy="2031325"/>
          </a:xfrm>
          <a:prstGeom prst="rect">
            <a:avLst/>
          </a:prstGeom>
          <a:noFill/>
        </p:spPr>
        <p:txBody>
          <a:bodyPr wrap="square" rtlCol="0">
            <a:spAutoFit/>
          </a:bodyPr>
          <a:lstStyle/>
          <a:p>
            <a:r>
              <a:rPr lang="it-IT" dirty="0" smtClean="0"/>
              <a:t>Al </a:t>
            </a:r>
            <a:r>
              <a:rPr lang="it-IT" dirty="0"/>
              <a:t>livello di raggiungimento degli obiettivi </a:t>
            </a:r>
            <a:r>
              <a:rPr lang="it-IT" b="1" dirty="0" smtClean="0">
                <a:solidFill>
                  <a:srgbClr val="0A7736"/>
                </a:solidFill>
                <a:ea typeface="Times New Roman" pitchFamily="18" charset="0"/>
                <a:cs typeface="Times New Roman" pitchFamily="18" charset="0"/>
              </a:rPr>
              <a:t>“pieno” </a:t>
            </a:r>
            <a:r>
              <a:rPr lang="it-IT" dirty="0"/>
              <a:t>è riconosciuta una maggiorazione del compenso compresa </a:t>
            </a:r>
            <a:r>
              <a:rPr lang="it-IT" b="1" dirty="0"/>
              <a:t>tra il 10 e il 30 per cento</a:t>
            </a:r>
            <a:r>
              <a:rPr lang="it-IT" dirty="0"/>
              <a:t> rispetto al trattamento di risultato riconosciuto al livello </a:t>
            </a:r>
            <a:r>
              <a:rPr lang="it-IT" dirty="0" smtClean="0">
                <a:solidFill>
                  <a:srgbClr val="0A7736"/>
                </a:solidFill>
              </a:rPr>
              <a:t>“</a:t>
            </a:r>
            <a:r>
              <a:rPr lang="it-IT" b="1" dirty="0" smtClean="0">
                <a:solidFill>
                  <a:srgbClr val="0A7736"/>
                </a:solidFill>
                <a:ea typeface="Times New Roman" pitchFamily="18" charset="0"/>
                <a:cs typeface="Times New Roman" pitchFamily="18" charset="0"/>
              </a:rPr>
              <a:t>avanzato”</a:t>
            </a:r>
            <a:r>
              <a:rPr lang="it-IT" dirty="0" smtClean="0">
                <a:solidFill>
                  <a:srgbClr val="0A7736"/>
                </a:solidFill>
              </a:rPr>
              <a:t>; </a:t>
            </a:r>
            <a:endParaRPr lang="it-IT" dirty="0">
              <a:solidFill>
                <a:srgbClr val="0A7736"/>
              </a:solidFill>
            </a:endParaRPr>
          </a:p>
          <a:p>
            <a:endParaRPr lang="it-IT" dirty="0"/>
          </a:p>
          <a:p>
            <a:r>
              <a:rPr lang="it-IT" dirty="0"/>
              <a:t>al livello di raggiungimento degli obiettivi </a:t>
            </a:r>
            <a:r>
              <a:rPr lang="it-IT" b="1" dirty="0" smtClean="0">
                <a:solidFill>
                  <a:srgbClr val="0A7736"/>
                </a:solidFill>
                <a:ea typeface="Times New Roman" pitchFamily="18" charset="0"/>
                <a:cs typeface="Times New Roman" pitchFamily="18" charset="0"/>
              </a:rPr>
              <a:t>“avanzato</a:t>
            </a:r>
            <a:r>
              <a:rPr lang="it-IT" dirty="0" smtClean="0">
                <a:solidFill>
                  <a:srgbClr val="0A7736"/>
                </a:solidFill>
              </a:rPr>
              <a:t>” </a:t>
            </a:r>
            <a:r>
              <a:rPr lang="it-IT" dirty="0"/>
              <a:t>è riconosciuta una maggiorazione del compenso pari </a:t>
            </a:r>
            <a:r>
              <a:rPr lang="it-IT" b="1" dirty="0"/>
              <a:t>almeno al 5 per cento</a:t>
            </a:r>
            <a:r>
              <a:rPr lang="it-IT" dirty="0"/>
              <a:t>, rispetto a quella riconosciuta al </a:t>
            </a:r>
            <a:r>
              <a:rPr lang="it-IT"/>
              <a:t>livello </a:t>
            </a:r>
            <a:r>
              <a:rPr lang="it-IT" b="1" smtClean="0">
                <a:solidFill>
                  <a:srgbClr val="0A7736"/>
                </a:solidFill>
                <a:ea typeface="Times New Roman" pitchFamily="18" charset="0"/>
                <a:cs typeface="Times New Roman" pitchFamily="18" charset="0"/>
              </a:rPr>
              <a:t>“buono</a:t>
            </a:r>
            <a:r>
              <a:rPr lang="it-IT" b="1" dirty="0">
                <a:solidFill>
                  <a:srgbClr val="0A7736"/>
                </a:solidFill>
                <a:ea typeface="Times New Roman" pitchFamily="18" charset="0"/>
                <a:cs typeface="Times New Roman" pitchFamily="18" charset="0"/>
              </a:rPr>
              <a:t>”.</a:t>
            </a:r>
            <a:endParaRPr lang="it-IT" dirty="0">
              <a:solidFill>
                <a:srgbClr val="0A7736"/>
              </a:solidFill>
              <a:ea typeface="Times New Roman" pitchFamily="18" charset="0"/>
            </a:endParaRPr>
          </a:p>
        </p:txBody>
      </p:sp>
      <p:sp>
        <p:nvSpPr>
          <p:cNvPr id="8" name="Title 3"/>
          <p:cNvSpPr txBox="1">
            <a:spLocks/>
          </p:cNvSpPr>
          <p:nvPr/>
        </p:nvSpPr>
        <p:spPr bwMode="black">
          <a:xfrm>
            <a:off x="1496911" y="14748"/>
            <a:ext cx="7162800" cy="430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defTabSz="4572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defTabSz="4572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defTabSz="4572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defTabSz="4572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it-IT" sz="2000" b="1" dirty="0">
                <a:solidFill>
                  <a:srgbClr val="0A7736"/>
                </a:solidFill>
                <a:ea typeface="HP Simplified"/>
              </a:rPr>
              <a:t>La retribuzione di risultato</a:t>
            </a:r>
            <a:endParaRPr lang="en-US" altLang="it-IT" sz="2000" b="1" dirty="0">
              <a:solidFill>
                <a:srgbClr val="0A7736"/>
              </a:solidFill>
              <a:ea typeface="HP Simplified"/>
            </a:endParaRPr>
          </a:p>
        </p:txBody>
      </p:sp>
    </p:spTree>
    <p:extLst>
      <p:ext uri="{BB962C8B-B14F-4D97-AF65-F5344CB8AC3E}">
        <p14:creationId xmlns:p14="http://schemas.microsoft.com/office/powerpoint/2010/main" val="884391914"/>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p:cNvPicPr>
            <a:picLocks noChangeAspect="1"/>
          </p:cNvPicPr>
          <p:nvPr/>
        </p:nvPicPr>
        <p:blipFill rotWithShape="1">
          <a:blip r:embed="rId3" cstate="print"/>
          <a:srcRect r="36111"/>
          <a:stretch/>
        </p:blipFill>
        <p:spPr>
          <a:xfrm>
            <a:off x="6424367" y="489857"/>
            <a:ext cx="2682220" cy="4198257"/>
          </a:xfrm>
          <a:prstGeom prst="rect">
            <a:avLst/>
          </a:prstGeom>
        </p:spPr>
      </p:pic>
      <p:sp>
        <p:nvSpPr>
          <p:cNvPr id="12" name="Rectangle 11"/>
          <p:cNvSpPr/>
          <p:nvPr/>
        </p:nvSpPr>
        <p:spPr>
          <a:xfrm>
            <a:off x="5334000" y="489857"/>
            <a:ext cx="3882008" cy="4198257"/>
          </a:xfrm>
          <a:prstGeom prst="rect">
            <a:avLst/>
          </a:prstGeom>
          <a:gradFill flip="none" rotWithShape="1">
            <a:gsLst>
              <a:gs pos="100000">
                <a:schemeClr val="bg1">
                  <a:alpha val="0"/>
                </a:schemeClr>
              </a:gs>
              <a:gs pos="35000">
                <a:schemeClr val="bg1"/>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pic>
        <p:nvPicPr>
          <p:cNvPr id="13" name="Picture 3" descr="desa"/>
          <p:cNvPicPr>
            <a:picLocks noChangeAspect="1" noChangeArrowheads="1"/>
          </p:cNvPicPr>
          <p:nvPr/>
        </p:nvPicPr>
        <p:blipFill>
          <a:blip r:embed="rId4" cstate="print"/>
          <a:srcRect/>
          <a:stretch>
            <a:fillRect/>
          </a:stretch>
        </p:blipFill>
        <p:spPr bwMode="auto">
          <a:xfrm>
            <a:off x="2374840" y="721081"/>
            <a:ext cx="2808287" cy="2971800"/>
          </a:xfrm>
          <a:prstGeom prst="rect">
            <a:avLst/>
          </a:prstGeom>
          <a:noFill/>
          <a:ln w="9525">
            <a:noFill/>
            <a:miter lim="800000"/>
            <a:headEnd/>
            <a:tailEnd/>
          </a:ln>
        </p:spPr>
      </p:pic>
      <p:sp>
        <p:nvSpPr>
          <p:cNvPr id="14" name="Rectangle 5"/>
          <p:cNvSpPr>
            <a:spLocks noChangeArrowheads="1"/>
          </p:cNvSpPr>
          <p:nvPr/>
        </p:nvSpPr>
        <p:spPr bwMode="auto">
          <a:xfrm>
            <a:off x="116112" y="3936979"/>
            <a:ext cx="6789513" cy="630942"/>
          </a:xfrm>
          <a:prstGeom prst="rect">
            <a:avLst/>
          </a:prstGeom>
          <a:noFill/>
          <a:ln w="9525">
            <a:noFill/>
            <a:miter lim="800000"/>
            <a:headEnd/>
            <a:tailEnd/>
          </a:ln>
        </p:spPr>
        <p:txBody>
          <a:bodyPr wrap="square" lIns="0" tIns="0" rIns="0" bIns="0" anchor="ctr">
            <a:spAutoFit/>
          </a:bodyPr>
          <a:lstStyle/>
          <a:p>
            <a:pPr algn="ctr">
              <a:spcBef>
                <a:spcPts val="600"/>
              </a:spcBef>
            </a:pPr>
            <a:r>
              <a:rPr lang="it-IT" sz="2000" dirty="0" smtClean="0">
                <a:solidFill>
                  <a:srgbClr val="0A7736"/>
                </a:solidFill>
                <a:ea typeface="Open Sans" panose="020B0604020202020204" charset="0"/>
              </a:rPr>
              <a:t>“</a:t>
            </a:r>
            <a:r>
              <a:rPr lang="it-IT" sz="2000" dirty="0">
                <a:solidFill>
                  <a:srgbClr val="0A7736"/>
                </a:solidFill>
                <a:ea typeface="Open Sans" panose="020B0604020202020204" charset="0"/>
              </a:rPr>
              <a:t>L</a:t>
            </a:r>
            <a:r>
              <a:rPr lang="it-IT" sz="2000" dirty="0" smtClean="0">
                <a:solidFill>
                  <a:srgbClr val="0A7736"/>
                </a:solidFill>
                <a:ea typeface="Open Sans" panose="020B0604020202020204" charset="0"/>
              </a:rPr>
              <a:t>a garanzia di una Buona </a:t>
            </a:r>
            <a:r>
              <a:rPr lang="it-IT" sz="2000" dirty="0">
                <a:solidFill>
                  <a:srgbClr val="0A7736"/>
                </a:solidFill>
                <a:ea typeface="Open Sans" panose="020B0604020202020204" charset="0"/>
              </a:rPr>
              <a:t>S</a:t>
            </a:r>
            <a:r>
              <a:rPr lang="it-IT" sz="2000" dirty="0" smtClean="0">
                <a:solidFill>
                  <a:srgbClr val="0A7736"/>
                </a:solidFill>
                <a:ea typeface="Open Sans" panose="020B0604020202020204" charset="0"/>
              </a:rPr>
              <a:t>cuola è: un Buon Direttore” </a:t>
            </a:r>
            <a:endParaRPr lang="it-IT" sz="2800" dirty="0" smtClean="0">
              <a:solidFill>
                <a:srgbClr val="0A7736"/>
              </a:solidFill>
              <a:ea typeface="Open Sans" panose="020B0604020202020204" charset="0"/>
            </a:endParaRPr>
          </a:p>
          <a:p>
            <a:pPr algn="ctr">
              <a:spcBef>
                <a:spcPts val="600"/>
              </a:spcBef>
            </a:pPr>
            <a:r>
              <a:rPr lang="it-IT" sz="1600" dirty="0" smtClean="0">
                <a:solidFill>
                  <a:srgbClr val="0A7736"/>
                </a:solidFill>
                <a:ea typeface="Open Sans" panose="020B0604020202020204" charset="0"/>
              </a:rPr>
              <a:t>(Francesco De Sanctis: </a:t>
            </a:r>
            <a:r>
              <a:rPr lang="it-IT" sz="1600" i="1" dirty="0" smtClean="0">
                <a:solidFill>
                  <a:srgbClr val="0A7736"/>
                </a:solidFill>
                <a:ea typeface="Open Sans" panose="020B0604020202020204" charset="0"/>
              </a:rPr>
              <a:t>Discorso al Parlamento</a:t>
            </a:r>
            <a:r>
              <a:rPr lang="it-IT" sz="1600" dirty="0" smtClean="0">
                <a:solidFill>
                  <a:srgbClr val="0A7736"/>
                </a:solidFill>
                <a:ea typeface="Open Sans" panose="020B0604020202020204" charset="0"/>
              </a:rPr>
              <a:t> 1874)</a:t>
            </a:r>
            <a:endParaRPr lang="it-IT" sz="1600" dirty="0">
              <a:solidFill>
                <a:srgbClr val="0A7736"/>
              </a:solidFill>
              <a:ea typeface="Open Sans" panose="020B0604020202020204" charset="0"/>
            </a:endParaRPr>
          </a:p>
        </p:txBody>
      </p:sp>
    </p:spTree>
    <p:extLst>
      <p:ext uri="{BB962C8B-B14F-4D97-AF65-F5344CB8AC3E}">
        <p14:creationId xmlns:p14="http://schemas.microsoft.com/office/powerpoint/2010/main" val="184299460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asellaDiTesto 5"/>
          <p:cNvSpPr txBox="1"/>
          <p:nvPr/>
        </p:nvSpPr>
        <p:spPr>
          <a:xfrm>
            <a:off x="3468973" y="2217807"/>
            <a:ext cx="2206053" cy="707886"/>
          </a:xfrm>
          <a:prstGeom prst="rect">
            <a:avLst/>
          </a:prstGeom>
          <a:noFill/>
        </p:spPr>
        <p:txBody>
          <a:bodyPr wrap="none" rtlCol="0">
            <a:spAutoFit/>
          </a:bodyPr>
          <a:lstStyle/>
          <a:p>
            <a:r>
              <a:rPr lang="it-IT" sz="4000" b="1" dirty="0" smtClean="0">
                <a:solidFill>
                  <a:srgbClr val="0A7736"/>
                </a:solidFill>
                <a:ea typeface="HP Simplified"/>
              </a:rPr>
              <a:t>LEZIONI</a:t>
            </a:r>
            <a:endParaRPr lang="it-IT" sz="3600" dirty="0" smtClean="0">
              <a:solidFill>
                <a:srgbClr val="0A7736"/>
              </a:solidFill>
            </a:endParaRPr>
          </a:p>
        </p:txBody>
      </p:sp>
    </p:spTree>
    <p:extLst>
      <p:ext uri="{BB962C8B-B14F-4D97-AF65-F5344CB8AC3E}">
        <p14:creationId xmlns:p14="http://schemas.microsoft.com/office/powerpoint/2010/main" val="244489272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asellaDiTesto 5"/>
          <p:cNvSpPr txBox="1"/>
          <p:nvPr/>
        </p:nvSpPr>
        <p:spPr>
          <a:xfrm>
            <a:off x="358872" y="737666"/>
            <a:ext cx="8292973" cy="646331"/>
          </a:xfrm>
          <a:prstGeom prst="rect">
            <a:avLst/>
          </a:prstGeom>
          <a:noFill/>
        </p:spPr>
        <p:txBody>
          <a:bodyPr wrap="square" rtlCol="0">
            <a:spAutoFit/>
          </a:bodyPr>
          <a:lstStyle/>
          <a:p>
            <a:r>
              <a:rPr lang="it-IT" b="1" dirty="0">
                <a:solidFill>
                  <a:srgbClr val="0A7736"/>
                </a:solidFill>
                <a:ea typeface="HP Simplified"/>
              </a:rPr>
              <a:t>1999 - Dal documento del Ministro sul disegno di valutazione dei capi di istituto </a:t>
            </a:r>
          </a:p>
        </p:txBody>
      </p:sp>
      <p:sp>
        <p:nvSpPr>
          <p:cNvPr id="2" name="Isosceles Triangle 1"/>
          <p:cNvSpPr/>
          <p:nvPr/>
        </p:nvSpPr>
        <p:spPr>
          <a:xfrm rot="10800000">
            <a:off x="2303930" y="1429123"/>
            <a:ext cx="4096870" cy="215153"/>
          </a:xfrm>
          <a:prstGeom prst="triangle">
            <a:avLst/>
          </a:prstGeom>
          <a:solidFill>
            <a:srgbClr val="0A773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a:p>
        </p:txBody>
      </p:sp>
      <p:sp>
        <p:nvSpPr>
          <p:cNvPr id="7" name="CasellaDiTesto 5"/>
          <p:cNvSpPr txBox="1"/>
          <p:nvPr/>
        </p:nvSpPr>
        <p:spPr>
          <a:xfrm>
            <a:off x="358872" y="1689403"/>
            <a:ext cx="8292973" cy="2354491"/>
          </a:xfrm>
          <a:prstGeom prst="rect">
            <a:avLst/>
          </a:prstGeom>
          <a:noFill/>
        </p:spPr>
        <p:txBody>
          <a:bodyPr wrap="square" rtlCol="0">
            <a:spAutoFit/>
          </a:bodyPr>
          <a:lstStyle/>
          <a:p>
            <a:r>
              <a:rPr lang="it-IT" sz="1600" dirty="0" smtClean="0">
                <a:ea typeface="Open Sans" panose="020B0606030504020204" pitchFamily="34" charset="0"/>
              </a:rPr>
              <a:t>Il sistema di valutazione deve:</a:t>
            </a:r>
          </a:p>
          <a:p>
            <a:endParaRPr lang="it-IT" sz="1600" dirty="0" smtClean="0">
              <a:ea typeface="Open Sans" panose="020B0606030504020204" pitchFamily="34" charset="0"/>
            </a:endParaRPr>
          </a:p>
          <a:p>
            <a:pPr marL="342900" lvl="0" indent="-342900">
              <a:spcBef>
                <a:spcPts val="600"/>
              </a:spcBef>
              <a:spcAft>
                <a:spcPts val="600"/>
              </a:spcAft>
              <a:buFont typeface="+mj-lt"/>
              <a:buAutoNum type="arabicPeriod"/>
            </a:pPr>
            <a:r>
              <a:rPr lang="it-IT" sz="1600" b="1" dirty="0" smtClean="0">
                <a:ea typeface="Open Sans" panose="020B0606030504020204" pitchFamily="34" charset="0"/>
              </a:rPr>
              <a:t> superare le logiche </a:t>
            </a:r>
            <a:r>
              <a:rPr lang="it-IT" sz="1600" dirty="0" smtClean="0">
                <a:ea typeface="Open Sans" panose="020B0606030504020204" pitchFamily="34" charset="0"/>
              </a:rPr>
              <a:t>autoreferenziali prevedendo l'intervento di soggetti diversi</a:t>
            </a:r>
          </a:p>
          <a:p>
            <a:pPr marL="342900" lvl="0" indent="-342900">
              <a:spcBef>
                <a:spcPts val="600"/>
              </a:spcBef>
              <a:spcAft>
                <a:spcPts val="600"/>
              </a:spcAft>
              <a:buFont typeface="+mj-lt"/>
              <a:buAutoNum type="arabicPeriod"/>
            </a:pPr>
            <a:r>
              <a:rPr lang="it-IT" sz="1600" dirty="0" smtClean="0">
                <a:ea typeface="Open Sans" panose="020B0606030504020204" pitchFamily="34" charset="0"/>
              </a:rPr>
              <a:t>basarsi sull'</a:t>
            </a:r>
            <a:r>
              <a:rPr lang="it-IT" sz="1600" b="1" dirty="0" smtClean="0">
                <a:ea typeface="Open Sans" panose="020B0606030504020204" pitchFamily="34" charset="0"/>
              </a:rPr>
              <a:t>autoanalisi</a:t>
            </a:r>
            <a:r>
              <a:rPr lang="it-IT" sz="1600" dirty="0" smtClean="0">
                <a:ea typeface="Open Sans" panose="020B0606030504020204" pitchFamily="34" charset="0"/>
              </a:rPr>
              <a:t> del capo d'istituto</a:t>
            </a:r>
          </a:p>
          <a:p>
            <a:pPr marL="342900" lvl="0" indent="-342900">
              <a:spcBef>
                <a:spcPts val="600"/>
              </a:spcBef>
              <a:spcAft>
                <a:spcPts val="600"/>
              </a:spcAft>
              <a:buFont typeface="+mj-lt"/>
              <a:buAutoNum type="arabicPeriod"/>
            </a:pPr>
            <a:r>
              <a:rPr lang="it-IT" sz="1600" dirty="0" smtClean="0">
                <a:ea typeface="Open Sans" panose="020B0606030504020204" pitchFamily="34" charset="0"/>
              </a:rPr>
              <a:t>prevedere la valutazione di un soggetto terzo (</a:t>
            </a:r>
            <a:r>
              <a:rPr lang="it-IT" sz="1600" b="1" dirty="0" smtClean="0">
                <a:ea typeface="Open Sans" panose="020B0606030504020204" pitchFamily="34" charset="0"/>
              </a:rPr>
              <a:t>Nuclei di valutazione</a:t>
            </a:r>
            <a:r>
              <a:rPr lang="it-IT" sz="1600" dirty="0" smtClean="0">
                <a:ea typeface="Open Sans" panose="020B0606030504020204" pitchFamily="34" charset="0"/>
              </a:rPr>
              <a:t>)</a:t>
            </a:r>
          </a:p>
          <a:p>
            <a:pPr marL="342900" lvl="0" indent="-342900">
              <a:spcBef>
                <a:spcPts val="600"/>
              </a:spcBef>
              <a:spcAft>
                <a:spcPts val="600"/>
              </a:spcAft>
              <a:buFont typeface="+mj-lt"/>
              <a:buAutoNum type="arabicPeriod"/>
            </a:pPr>
            <a:r>
              <a:rPr lang="it-IT" sz="1600" dirty="0" smtClean="0">
                <a:ea typeface="Open Sans" panose="020B0606030504020204" pitchFamily="34" charset="0"/>
              </a:rPr>
              <a:t>prevedere il </a:t>
            </a:r>
            <a:r>
              <a:rPr lang="it-IT" sz="1600" b="1" dirty="0" smtClean="0">
                <a:ea typeface="Open Sans" panose="020B0606030504020204" pitchFamily="34" charset="0"/>
              </a:rPr>
              <a:t>feedback agli interessati </a:t>
            </a:r>
            <a:r>
              <a:rPr lang="it-IT" sz="1600" dirty="0" smtClean="0">
                <a:ea typeface="Open Sans" panose="020B0606030504020204" pitchFamily="34" charset="0"/>
              </a:rPr>
              <a:t>attraverso un colloquio di restituzione della valutazione ai capi d'istituto che lo richiedano</a:t>
            </a:r>
            <a:endParaRPr lang="it-IT" sz="1600" dirty="0">
              <a:ea typeface="Open Sans" panose="020B0606030504020204" pitchFamily="34" charset="0"/>
            </a:endParaRPr>
          </a:p>
        </p:txBody>
      </p:sp>
      <p:sp>
        <p:nvSpPr>
          <p:cNvPr id="8" name="Title 3"/>
          <p:cNvSpPr txBox="1">
            <a:spLocks/>
          </p:cNvSpPr>
          <p:nvPr/>
        </p:nvSpPr>
        <p:spPr bwMode="black">
          <a:xfrm>
            <a:off x="1496911" y="14748"/>
            <a:ext cx="7162800" cy="430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defTabSz="4572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defTabSz="4572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defTabSz="4572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defTabSz="4572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it-IT" altLang="it-IT" sz="2000" b="1" dirty="0">
                <a:solidFill>
                  <a:srgbClr val="0A7736"/>
                </a:solidFill>
                <a:ea typeface="HP Simplified"/>
              </a:rPr>
              <a:t>Lezione n. 1: le basi di riferimento</a:t>
            </a:r>
            <a:endParaRPr lang="en-US" altLang="it-IT" sz="2000" b="1" dirty="0">
              <a:solidFill>
                <a:srgbClr val="0A7736"/>
              </a:solidFill>
              <a:ea typeface="HP Simplified"/>
            </a:endParaRPr>
          </a:p>
        </p:txBody>
      </p:sp>
    </p:spTree>
    <p:extLst>
      <p:ext uri="{BB962C8B-B14F-4D97-AF65-F5344CB8AC3E}">
        <p14:creationId xmlns:p14="http://schemas.microsoft.com/office/powerpoint/2010/main" val="237260123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asellaDiTesto 5"/>
          <p:cNvSpPr txBox="1"/>
          <p:nvPr/>
        </p:nvSpPr>
        <p:spPr>
          <a:xfrm>
            <a:off x="358872" y="750366"/>
            <a:ext cx="8292973" cy="369332"/>
          </a:xfrm>
          <a:prstGeom prst="rect">
            <a:avLst/>
          </a:prstGeom>
          <a:noFill/>
        </p:spPr>
        <p:txBody>
          <a:bodyPr wrap="square" rtlCol="0">
            <a:spAutoFit/>
          </a:bodyPr>
          <a:lstStyle/>
          <a:p>
            <a:pPr lvl="0"/>
            <a:r>
              <a:rPr lang="it-IT" b="1" dirty="0">
                <a:solidFill>
                  <a:srgbClr val="0A7736"/>
                </a:solidFill>
                <a:ea typeface="HP Simplified"/>
              </a:rPr>
              <a:t>CCNI scuola 31 agosto 1999  art. 41 - La valutazione del capo di istituto</a:t>
            </a:r>
          </a:p>
        </p:txBody>
      </p:sp>
      <p:sp>
        <p:nvSpPr>
          <p:cNvPr id="2" name="Isosceles Triangle 1"/>
          <p:cNvSpPr/>
          <p:nvPr/>
        </p:nvSpPr>
        <p:spPr>
          <a:xfrm rot="10800000">
            <a:off x="2303930" y="1441823"/>
            <a:ext cx="4096870" cy="215153"/>
          </a:xfrm>
          <a:prstGeom prst="triangle">
            <a:avLst/>
          </a:prstGeom>
          <a:solidFill>
            <a:srgbClr val="0A773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a:p>
        </p:txBody>
      </p:sp>
      <p:sp>
        <p:nvSpPr>
          <p:cNvPr id="7" name="CasellaDiTesto 5"/>
          <p:cNvSpPr txBox="1"/>
          <p:nvPr/>
        </p:nvSpPr>
        <p:spPr>
          <a:xfrm>
            <a:off x="358872" y="1714803"/>
            <a:ext cx="8292973" cy="2616101"/>
          </a:xfrm>
          <a:prstGeom prst="rect">
            <a:avLst/>
          </a:prstGeom>
          <a:noFill/>
        </p:spPr>
        <p:txBody>
          <a:bodyPr wrap="square" rtlCol="0">
            <a:spAutoFit/>
          </a:bodyPr>
          <a:lstStyle/>
          <a:p>
            <a:pPr marL="342900" indent="-342900"/>
            <a:r>
              <a:rPr lang="it-IT" sz="1600" dirty="0"/>
              <a:t>Nel valutare l'attività dei capi di istituto, </a:t>
            </a:r>
            <a:r>
              <a:rPr lang="it-IT" sz="1600" b="1" dirty="0">
                <a:ea typeface="HP Simplified"/>
              </a:rPr>
              <a:t>i nuclei dovranno </a:t>
            </a:r>
            <a:r>
              <a:rPr lang="it-IT" sz="1600" dirty="0"/>
              <a:t>considerare:</a:t>
            </a:r>
          </a:p>
          <a:p>
            <a:pPr marL="354013" indent="-354013"/>
            <a:endParaRPr lang="it-IT" sz="1600" dirty="0"/>
          </a:p>
          <a:p>
            <a:pPr marL="342900" indent="-342900">
              <a:buFont typeface="+mj-lt"/>
              <a:buAutoNum type="arabicPeriod"/>
            </a:pPr>
            <a:r>
              <a:rPr lang="it-IT" sz="1600" b="1" dirty="0"/>
              <a:t>direzione e organizzazione </a:t>
            </a:r>
            <a:r>
              <a:rPr lang="it-IT" sz="1600" dirty="0"/>
              <a:t>dell’istituzione scolastica;</a:t>
            </a:r>
          </a:p>
          <a:p>
            <a:pPr marL="342900" indent="-342900">
              <a:buFont typeface="+mj-lt"/>
              <a:buAutoNum type="arabicPeriod"/>
            </a:pPr>
            <a:endParaRPr lang="it-IT" sz="1600" b="1" dirty="0"/>
          </a:p>
          <a:p>
            <a:pPr marL="342900" indent="-342900">
              <a:buFont typeface="+mj-lt"/>
              <a:buAutoNum type="arabicPeriod"/>
            </a:pPr>
            <a:r>
              <a:rPr lang="it-IT" sz="1600" b="1" dirty="0"/>
              <a:t>relazioni interne ed esterne;</a:t>
            </a:r>
          </a:p>
          <a:p>
            <a:pPr marL="342900" indent="-342900">
              <a:buFont typeface="+mj-lt"/>
              <a:buAutoNum type="arabicPeriod"/>
            </a:pPr>
            <a:endParaRPr lang="it-IT" sz="1600" b="1" dirty="0"/>
          </a:p>
          <a:p>
            <a:pPr marL="342900" indent="-342900">
              <a:buFont typeface="+mj-lt"/>
              <a:buAutoNum type="arabicPeriod"/>
            </a:pPr>
            <a:r>
              <a:rPr lang="it-IT" sz="1600" b="1" dirty="0"/>
              <a:t>innovazione e sviluppo;</a:t>
            </a:r>
          </a:p>
          <a:p>
            <a:pPr marL="342900" indent="-342900">
              <a:buFont typeface="+mj-lt"/>
              <a:buAutoNum type="arabicPeriod"/>
            </a:pPr>
            <a:endParaRPr lang="it-IT" sz="1600" b="1" dirty="0"/>
          </a:p>
          <a:p>
            <a:pPr marL="342900" indent="-342900">
              <a:buFont typeface="+mj-lt"/>
              <a:buAutoNum type="arabicPeriod"/>
            </a:pPr>
            <a:r>
              <a:rPr lang="it-IT" sz="1600" b="1" dirty="0"/>
              <a:t>valorizzazione delle risorse umane </a:t>
            </a:r>
            <a:r>
              <a:rPr lang="it-IT" sz="1600" dirty="0"/>
              <a:t>e gestione delle risorse finanziarie e strumentali a disposizione.</a:t>
            </a:r>
          </a:p>
        </p:txBody>
      </p:sp>
      <p:sp>
        <p:nvSpPr>
          <p:cNvPr id="8" name="Title 3"/>
          <p:cNvSpPr txBox="1">
            <a:spLocks/>
          </p:cNvSpPr>
          <p:nvPr/>
        </p:nvSpPr>
        <p:spPr bwMode="black">
          <a:xfrm>
            <a:off x="1496911" y="14748"/>
            <a:ext cx="7162800" cy="430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defTabSz="4572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defTabSz="4572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defTabSz="4572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defTabSz="4572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it-IT" sz="2000" b="1" dirty="0">
                <a:solidFill>
                  <a:srgbClr val="0A7736"/>
                </a:solidFill>
                <a:ea typeface="HP Simplified"/>
              </a:rPr>
              <a:t>Lezione n. 2: i criteri di valutazione</a:t>
            </a:r>
            <a:endParaRPr lang="en-US" altLang="it-IT" sz="2000" b="1" dirty="0">
              <a:solidFill>
                <a:srgbClr val="0A7736"/>
              </a:solidFill>
              <a:ea typeface="HP Simplified"/>
            </a:endParaRPr>
          </a:p>
        </p:txBody>
      </p:sp>
    </p:spTree>
    <p:extLst>
      <p:ext uri="{BB962C8B-B14F-4D97-AF65-F5344CB8AC3E}">
        <p14:creationId xmlns:p14="http://schemas.microsoft.com/office/powerpoint/2010/main" val="328619972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asellaDiTesto 5"/>
          <p:cNvSpPr txBox="1"/>
          <p:nvPr/>
        </p:nvSpPr>
        <p:spPr>
          <a:xfrm>
            <a:off x="358872" y="750366"/>
            <a:ext cx="8292973" cy="369332"/>
          </a:xfrm>
          <a:prstGeom prst="rect">
            <a:avLst/>
          </a:prstGeom>
          <a:noFill/>
        </p:spPr>
        <p:txBody>
          <a:bodyPr wrap="square" rtlCol="0">
            <a:spAutoFit/>
          </a:bodyPr>
          <a:lstStyle/>
          <a:p>
            <a:pPr lvl="0"/>
            <a:r>
              <a:rPr lang="it-IT" b="1" dirty="0">
                <a:solidFill>
                  <a:srgbClr val="0A7736"/>
                </a:solidFill>
                <a:ea typeface="HP Simplified"/>
              </a:rPr>
              <a:t>2003 – 2006: la sperimentazione SIVADIS</a:t>
            </a:r>
          </a:p>
        </p:txBody>
      </p:sp>
      <p:sp>
        <p:nvSpPr>
          <p:cNvPr id="2" name="Isosceles Triangle 1"/>
          <p:cNvSpPr/>
          <p:nvPr/>
        </p:nvSpPr>
        <p:spPr>
          <a:xfrm rot="10800000">
            <a:off x="2303930" y="1441823"/>
            <a:ext cx="4096870" cy="215153"/>
          </a:xfrm>
          <a:prstGeom prst="triangle">
            <a:avLst/>
          </a:prstGeom>
          <a:solidFill>
            <a:srgbClr val="0A773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a:p>
        </p:txBody>
      </p:sp>
      <p:sp>
        <p:nvSpPr>
          <p:cNvPr id="7" name="CasellaDiTesto 5"/>
          <p:cNvSpPr txBox="1"/>
          <p:nvPr/>
        </p:nvSpPr>
        <p:spPr>
          <a:xfrm>
            <a:off x="358872" y="1714803"/>
            <a:ext cx="8292973" cy="2754600"/>
          </a:xfrm>
          <a:prstGeom prst="rect">
            <a:avLst/>
          </a:prstGeom>
          <a:noFill/>
        </p:spPr>
        <p:txBody>
          <a:bodyPr wrap="square" rtlCol="0">
            <a:spAutoFit/>
          </a:bodyPr>
          <a:lstStyle/>
          <a:p>
            <a:pPr lvl="0"/>
            <a:r>
              <a:rPr lang="it-IT" sz="1600" dirty="0"/>
              <a:t>Le criticità rilevate dal monitoraggio INVALSI e trasmesse al Ministro: </a:t>
            </a:r>
          </a:p>
          <a:p>
            <a:pPr lvl="0"/>
            <a:endParaRPr lang="it-IT" sz="1600" dirty="0"/>
          </a:p>
          <a:p>
            <a:pPr marL="457200" lvl="0" indent="-457200">
              <a:spcBef>
                <a:spcPts val="600"/>
              </a:spcBef>
              <a:spcAft>
                <a:spcPts val="600"/>
              </a:spcAft>
              <a:buFont typeface="Wingdings" panose="05000000000000000000" pitchFamily="2" charset="2"/>
              <a:buChar char="§"/>
            </a:pPr>
            <a:r>
              <a:rPr lang="it-IT" sz="1600" b="1" dirty="0"/>
              <a:t>poca trasparenza</a:t>
            </a:r>
            <a:r>
              <a:rPr lang="it-IT" sz="1600" dirty="0"/>
              <a:t> delle </a:t>
            </a:r>
            <a:r>
              <a:rPr lang="it-IT" sz="1600" dirty="0" smtClean="0"/>
              <a:t>procedure</a:t>
            </a:r>
            <a:endParaRPr lang="it-IT" sz="1600" dirty="0"/>
          </a:p>
          <a:p>
            <a:pPr marL="457200" lvl="0" indent="-457200">
              <a:spcBef>
                <a:spcPts val="600"/>
              </a:spcBef>
              <a:spcAft>
                <a:spcPts val="600"/>
              </a:spcAft>
              <a:buFont typeface="Wingdings" panose="05000000000000000000" pitchFamily="2" charset="2"/>
              <a:buChar char="§"/>
            </a:pPr>
            <a:r>
              <a:rPr lang="it-IT" sz="1600" b="1" dirty="0"/>
              <a:t>non oggettività </a:t>
            </a:r>
            <a:r>
              <a:rPr lang="it-IT" sz="1600" dirty="0"/>
              <a:t>dei criteri </a:t>
            </a:r>
          </a:p>
          <a:p>
            <a:pPr marL="457200" lvl="0" indent="-457200">
              <a:spcBef>
                <a:spcPts val="600"/>
              </a:spcBef>
              <a:spcAft>
                <a:spcPts val="600"/>
              </a:spcAft>
              <a:buFont typeface="Wingdings" panose="05000000000000000000" pitchFamily="2" charset="2"/>
              <a:buChar char="§"/>
            </a:pPr>
            <a:r>
              <a:rPr lang="it-IT" sz="1600" b="1" dirty="0"/>
              <a:t>non omogeneità </a:t>
            </a:r>
            <a:r>
              <a:rPr lang="it-IT" sz="1600" dirty="0"/>
              <a:t>dell’applicazione in campo nazionale e </a:t>
            </a:r>
            <a:r>
              <a:rPr lang="it-IT" sz="1600" dirty="0" smtClean="0"/>
              <a:t>regionale</a:t>
            </a:r>
            <a:endParaRPr lang="it-IT" sz="1600" dirty="0"/>
          </a:p>
          <a:p>
            <a:pPr marL="457200" lvl="0" indent="-457200">
              <a:spcBef>
                <a:spcPts val="600"/>
              </a:spcBef>
              <a:spcAft>
                <a:spcPts val="600"/>
              </a:spcAft>
              <a:buFont typeface="Wingdings" panose="05000000000000000000" pitchFamily="2" charset="2"/>
              <a:buChar char="§"/>
            </a:pPr>
            <a:r>
              <a:rPr lang="it-IT" sz="1600" b="1" dirty="0"/>
              <a:t>mancanza di ponderazione </a:t>
            </a:r>
            <a:r>
              <a:rPr lang="it-IT" sz="1600" dirty="0"/>
              <a:t>delle diverse condizioni operative in cui i dirigenti esercitano il loro </a:t>
            </a:r>
            <a:r>
              <a:rPr lang="it-IT" sz="1600" dirty="0" smtClean="0"/>
              <a:t>ruolo</a:t>
            </a:r>
            <a:endParaRPr lang="it-IT" sz="1600" dirty="0"/>
          </a:p>
          <a:p>
            <a:pPr marL="457200" lvl="0" indent="-457200">
              <a:spcBef>
                <a:spcPts val="600"/>
              </a:spcBef>
              <a:spcAft>
                <a:spcPts val="600"/>
              </a:spcAft>
              <a:buFont typeface="Wingdings" panose="05000000000000000000" pitchFamily="2" charset="2"/>
              <a:buChar char="§"/>
            </a:pPr>
            <a:r>
              <a:rPr lang="it-IT" sz="1600" b="1" dirty="0"/>
              <a:t>assenza di un quadro comune </a:t>
            </a:r>
            <a:r>
              <a:rPr lang="it-IT" sz="1600" dirty="0"/>
              <a:t>di dati di riferimento</a:t>
            </a:r>
          </a:p>
        </p:txBody>
      </p:sp>
      <p:sp>
        <p:nvSpPr>
          <p:cNvPr id="8" name="Title 3"/>
          <p:cNvSpPr txBox="1">
            <a:spLocks/>
          </p:cNvSpPr>
          <p:nvPr/>
        </p:nvSpPr>
        <p:spPr bwMode="black">
          <a:xfrm>
            <a:off x="1496911" y="14748"/>
            <a:ext cx="7162800" cy="430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defTabSz="4572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defTabSz="4572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defTabSz="4572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defTabSz="4572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it-IT" sz="2000" b="1" dirty="0">
                <a:solidFill>
                  <a:srgbClr val="0A7736"/>
                </a:solidFill>
                <a:ea typeface="HP Simplified"/>
              </a:rPr>
              <a:t>Lezione n. 3: le criticità</a:t>
            </a:r>
            <a:endParaRPr lang="en-US" altLang="it-IT" sz="2000" b="1" dirty="0">
              <a:solidFill>
                <a:srgbClr val="0A7736"/>
              </a:solidFill>
              <a:ea typeface="HP Simplified"/>
            </a:endParaRPr>
          </a:p>
        </p:txBody>
      </p:sp>
    </p:spTree>
    <p:extLst>
      <p:ext uri="{BB962C8B-B14F-4D97-AF65-F5344CB8AC3E}">
        <p14:creationId xmlns:p14="http://schemas.microsoft.com/office/powerpoint/2010/main" val="744614152"/>
      </p:ext>
    </p:extLst>
  </p:cSld>
  <p:clrMapOvr>
    <a:masterClrMapping/>
  </p:clrMapOvr>
  <p:timing>
    <p:tnLst>
      <p:par>
        <p:cTn id="1" dur="indefinite" restart="never" nodeType="tmRoot"/>
      </p:par>
    </p:tnLst>
  </p:timing>
</p:sld>
</file>

<file path=ppt/theme/theme1.xml><?xml version="1.0" encoding="utf-8"?>
<a:theme xmlns:a="http://schemas.openxmlformats.org/drawingml/2006/main" name="Title with content">
  <a:themeElements>
    <a:clrScheme name="Custom 214">
      <a:dk1>
        <a:sysClr val="windowText" lastClr="000000"/>
      </a:dk1>
      <a:lt1>
        <a:sysClr val="window" lastClr="FFFFFF"/>
      </a:lt1>
      <a:dk2>
        <a:srgbClr val="0096D6"/>
      </a:dk2>
      <a:lt2>
        <a:srgbClr val="E5E8E8"/>
      </a:lt2>
      <a:accent1>
        <a:srgbClr val="0096D6"/>
      </a:accent1>
      <a:accent2>
        <a:srgbClr val="F05332"/>
      </a:accent2>
      <a:accent3>
        <a:srgbClr val="822980"/>
      </a:accent3>
      <a:accent4>
        <a:srgbClr val="87898B"/>
      </a:accent4>
      <a:accent5>
        <a:srgbClr val="B9B8BB"/>
      </a:accent5>
      <a:accent6>
        <a:srgbClr val="008B2B"/>
      </a:accent6>
      <a:hlink>
        <a:srgbClr val="0096D6"/>
      </a:hlink>
      <a:folHlink>
        <a:srgbClr val="0096D6"/>
      </a:folHlink>
    </a:clrScheme>
    <a:fontScheme name="HP Simplified">
      <a:majorFont>
        <a:latin typeface="HP Simplified"/>
        <a:ea typeface=""/>
        <a:cs typeface=""/>
      </a:majorFont>
      <a:minorFont>
        <a:latin typeface="HP Simplified"/>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solidFill>
        <a:ln>
          <a:noFill/>
        </a:ln>
        <a:effectLst/>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ln w="12700" cmpd="sng">
          <a:solidFill>
            <a:schemeClr val="tx1"/>
          </a:solidFill>
        </a:ln>
        <a:effectLst/>
      </a:spPr>
      <a:bodyPr/>
      <a:lstStyle/>
      <a:style>
        <a:lnRef idx="2">
          <a:schemeClr val="accent1"/>
        </a:lnRef>
        <a:fillRef idx="0">
          <a:schemeClr val="accent1"/>
        </a:fillRef>
        <a:effectRef idx="1">
          <a:schemeClr val="accent1"/>
        </a:effectRef>
        <a:fontRef idx="minor">
          <a:schemeClr val="tx1"/>
        </a:fontRef>
      </a:style>
    </a:lnDef>
    <a:txDef>
      <a:spPr>
        <a:noFill/>
      </a:spPr>
      <a:bodyPr wrap="none" rtlCol="0">
        <a:spAutoFit/>
      </a:bodyPr>
      <a:lstStyle>
        <a:defPPr marL="0" defTabSz="430213">
          <a:spcAft>
            <a:spcPts val="400"/>
          </a:spcAft>
          <a:buSzPct val="100000"/>
          <a:defRPr sz="1600" dirty="0" smtClean="0">
            <a:solidFill>
              <a:srgbClr val="000000"/>
            </a:solidFill>
            <a:latin typeface="HP Simplified" pitchFamily="34" charset="0"/>
            <a:cs typeface="HP Simplified" pitchFamily="34" charset="0"/>
          </a:defRPr>
        </a:defPPr>
      </a:lstStyle>
    </a:txDef>
  </a:objectDefaults>
  <a:extraClrScheme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HP Theme colors">
      <a:dk1>
        <a:sysClr val="windowText" lastClr="000000"/>
      </a:dk1>
      <a:lt1>
        <a:sysClr val="window" lastClr="FFFFFF"/>
      </a:lt1>
      <a:dk2>
        <a:srgbClr val="000000"/>
      </a:dk2>
      <a:lt2>
        <a:srgbClr val="EEECE1"/>
      </a:lt2>
      <a:accent1>
        <a:srgbClr val="0096D6"/>
      </a:accent1>
      <a:accent2>
        <a:srgbClr val="F05332"/>
      </a:accent2>
      <a:accent3>
        <a:srgbClr val="B7CA34"/>
      </a:accent3>
      <a:accent4>
        <a:srgbClr val="87898B"/>
      </a:accent4>
      <a:accent5>
        <a:srgbClr val="B9B8BB"/>
      </a:accent5>
      <a:accent6>
        <a:srgbClr val="E5E8E8"/>
      </a:accent6>
      <a:hlink>
        <a:srgbClr val="0096D6"/>
      </a:hlink>
      <a:folHlink>
        <a:srgbClr val="0096D6"/>
      </a:folHlink>
    </a:clrScheme>
    <a:fontScheme name="HP Simplified">
      <a:majorFont>
        <a:latin typeface="HP Simplified"/>
        <a:ea typeface=""/>
        <a:cs typeface=""/>
      </a:majorFont>
      <a:minorFont>
        <a:latin typeface="HP Simplified"/>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Override1.xml><?xml version="1.0" encoding="utf-8"?>
<a:themeOverride xmlns:a="http://schemas.openxmlformats.org/drawingml/2006/main">
  <a:clrScheme name="Custom 214">
    <a:dk1>
      <a:sysClr val="windowText" lastClr="000000"/>
    </a:dk1>
    <a:lt1>
      <a:sysClr val="window" lastClr="FFFFFF"/>
    </a:lt1>
    <a:dk2>
      <a:srgbClr val="0096D6"/>
    </a:dk2>
    <a:lt2>
      <a:srgbClr val="E5E8E8"/>
    </a:lt2>
    <a:accent1>
      <a:srgbClr val="0096D6"/>
    </a:accent1>
    <a:accent2>
      <a:srgbClr val="F05332"/>
    </a:accent2>
    <a:accent3>
      <a:srgbClr val="822980"/>
    </a:accent3>
    <a:accent4>
      <a:srgbClr val="87898B"/>
    </a:accent4>
    <a:accent5>
      <a:srgbClr val="B9B8BB"/>
    </a:accent5>
    <a:accent6>
      <a:srgbClr val="008B2B"/>
    </a:accent6>
    <a:hlink>
      <a:srgbClr val="0096D6"/>
    </a:hlink>
    <a:folHlink>
      <a:srgbClr val="0096D6"/>
    </a:folHlink>
  </a:clrScheme>
</a:themeOverride>
</file>

<file path=docProps/app.xml><?xml version="1.0" encoding="utf-8"?>
<Properties xmlns="http://schemas.openxmlformats.org/officeDocument/2006/extended-properties" xmlns:vt="http://schemas.openxmlformats.org/officeDocument/2006/docPropsVTypes">
  <Template>HP_PPT_Standard_template_16x9_Jan2013</Template>
  <TotalTime>50057</TotalTime>
  <Words>3709</Words>
  <Application>Microsoft Office PowerPoint</Application>
  <PresentationFormat>Presentazione su schermo (16:9)</PresentationFormat>
  <Paragraphs>572</Paragraphs>
  <Slides>53</Slides>
  <Notes>19</Notes>
  <HiddenSlides>0</HiddenSlides>
  <MMClips>0</MMClips>
  <ScaleCrop>false</ScaleCrop>
  <HeadingPairs>
    <vt:vector size="4" baseType="variant">
      <vt:variant>
        <vt:lpstr>Tema</vt:lpstr>
      </vt:variant>
      <vt:variant>
        <vt:i4>2</vt:i4>
      </vt:variant>
      <vt:variant>
        <vt:lpstr>Titoli diapositive</vt:lpstr>
      </vt:variant>
      <vt:variant>
        <vt:i4>53</vt:i4>
      </vt:variant>
    </vt:vector>
  </HeadingPairs>
  <TitlesOfParts>
    <vt:vector size="55" baseType="lpstr">
      <vt:lpstr>Title with content</vt:lpstr>
      <vt:lpstr>Custom Design</vt:lpstr>
      <vt:lpstr>Presentazione standard di PowerPoint</vt:lpstr>
      <vt:lpstr>Verso un sistema di valutazione  organico e integrato</vt:lpstr>
      <vt:lpstr>Il Portale del Sistema Nazionale di Valutazione</vt:lpstr>
      <vt:lpstr>Il disegno generale di riferimento</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La normativa </vt:lpstr>
      <vt:lpstr>La normativa </vt:lpstr>
      <vt:lpstr>La normativa </vt:lpstr>
      <vt:lpstr>La normativa </vt:lpstr>
      <vt:lpstr>La normativa </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vector>
  </TitlesOfParts>
  <Company>Hewlett-Packard</Company>
  <LinksUpToDate>false</LinksUpToDate>
  <SharedDoc>false</SharedDoc>
  <HyperlinkBase/>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Color</dc:title>
  <dc:creator>Lentini, Antonio</dc:creator>
  <cp:lastModifiedBy>MIUR</cp:lastModifiedBy>
  <cp:revision>1770</cp:revision>
  <cp:lastPrinted>2015-02-27T13:05:30Z</cp:lastPrinted>
  <dcterms:created xsi:type="dcterms:W3CDTF">2013-11-26T16:03:13Z</dcterms:created>
  <dcterms:modified xsi:type="dcterms:W3CDTF">2016-11-22T11:57:00Z</dcterms:modified>
</cp:coreProperties>
</file>